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 id="2147483701" r:id="rId5"/>
    <p:sldMasterId id="2147483735" r:id="rId6"/>
  </p:sldMasterIdLst>
  <p:notesMasterIdLst>
    <p:notesMasterId r:id="rId19"/>
  </p:notesMasterIdLst>
  <p:sldIdLst>
    <p:sldId id="260" r:id="rId7"/>
    <p:sldId id="773" r:id="rId8"/>
    <p:sldId id="743" r:id="rId9"/>
    <p:sldId id="695" r:id="rId10"/>
    <p:sldId id="726" r:id="rId11"/>
    <p:sldId id="807" r:id="rId12"/>
    <p:sldId id="703" r:id="rId13"/>
    <p:sldId id="799" r:id="rId14"/>
    <p:sldId id="739" r:id="rId15"/>
    <p:sldId id="800" r:id="rId16"/>
    <p:sldId id="738" r:id="rId17"/>
    <p:sldId id="808" r:id="rId18"/>
  </p:sldIdLst>
  <p:sldSz cx="13439775" cy="7559675"/>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F42C8B1F-48DB-4D03-BE05-0BC2645B6BC0}">
          <p14:sldIdLst/>
        </p14:section>
        <p14:section name="Standaardsectie" id="{F8B423F8-D2DA-4885-98C4-C4EDE0C08562}">
          <p14:sldIdLst>
            <p14:sldId id="260"/>
            <p14:sldId id="773"/>
            <p14:sldId id="743"/>
            <p14:sldId id="695"/>
            <p14:sldId id="726"/>
            <p14:sldId id="807"/>
            <p14:sldId id="703"/>
            <p14:sldId id="799"/>
            <p14:sldId id="739"/>
            <p14:sldId id="800"/>
            <p14:sldId id="738"/>
            <p14:sldId id="80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BEBD"/>
    <a:srgbClr val="DAEAE9"/>
    <a:srgbClr val="00283C"/>
    <a:srgbClr val="E7792B"/>
    <a:srgbClr val="B01C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243E60-05FB-45D4-87F3-3C989CE97B87}" v="8" dt="2024-09-03T08:14:47.35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79367" autoAdjust="0"/>
  </p:normalViewPr>
  <p:slideViewPr>
    <p:cSldViewPr snapToGrid="0">
      <p:cViewPr varScale="1">
        <p:scale>
          <a:sx n="81" d="100"/>
          <a:sy n="81" d="100"/>
        </p:scale>
        <p:origin x="328" y="1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Kolsters" userId="430b7da0-447b-4d81-a3b9-55b887696133" providerId="ADAL" clId="{EF243E60-05FB-45D4-87F3-3C989CE97B87}"/>
    <pc:docChg chg="undo custSel delSld modSld sldOrd modSection">
      <pc:chgData name="Tom Kolsters" userId="430b7da0-447b-4d81-a3b9-55b887696133" providerId="ADAL" clId="{EF243E60-05FB-45D4-87F3-3C989CE97B87}" dt="2024-09-03T10:55:46.041" v="3256" actId="20577"/>
      <pc:docMkLst>
        <pc:docMk/>
      </pc:docMkLst>
      <pc:sldChg chg="modSp mod">
        <pc:chgData name="Tom Kolsters" userId="430b7da0-447b-4d81-a3b9-55b887696133" providerId="ADAL" clId="{EF243E60-05FB-45D4-87F3-3C989CE97B87}" dt="2024-09-03T08:17:22.797" v="3243" actId="14100"/>
        <pc:sldMkLst>
          <pc:docMk/>
          <pc:sldMk cId="4161852177" sldId="260"/>
        </pc:sldMkLst>
        <pc:spChg chg="mod">
          <ac:chgData name="Tom Kolsters" userId="430b7da0-447b-4d81-a3b9-55b887696133" providerId="ADAL" clId="{EF243E60-05FB-45D4-87F3-3C989CE97B87}" dt="2024-09-03T08:17:22.797" v="3243" actId="14100"/>
          <ac:spMkLst>
            <pc:docMk/>
            <pc:sldMk cId="4161852177" sldId="260"/>
            <ac:spMk id="2" creationId="{84D625BC-2146-F5A6-5A52-8234744CB88F}"/>
          </ac:spMkLst>
        </pc:spChg>
        <pc:spChg chg="mod">
          <ac:chgData name="Tom Kolsters" userId="430b7da0-447b-4d81-a3b9-55b887696133" providerId="ADAL" clId="{EF243E60-05FB-45D4-87F3-3C989CE97B87}" dt="2024-09-03T07:17:45.890" v="883" actId="255"/>
          <ac:spMkLst>
            <pc:docMk/>
            <pc:sldMk cId="4161852177" sldId="260"/>
            <ac:spMk id="3" creationId="{4725B948-5CD7-3BE9-766E-AF633E7E998F}"/>
          </ac:spMkLst>
        </pc:spChg>
      </pc:sldChg>
      <pc:sldChg chg="del ord">
        <pc:chgData name="Tom Kolsters" userId="430b7da0-447b-4d81-a3b9-55b887696133" providerId="ADAL" clId="{EF243E60-05FB-45D4-87F3-3C989CE97B87}" dt="2024-09-03T06:49:42.837" v="263" actId="47"/>
        <pc:sldMkLst>
          <pc:docMk/>
          <pc:sldMk cId="2156601931" sldId="672"/>
        </pc:sldMkLst>
      </pc:sldChg>
      <pc:sldChg chg="del">
        <pc:chgData name="Tom Kolsters" userId="430b7da0-447b-4d81-a3b9-55b887696133" providerId="ADAL" clId="{EF243E60-05FB-45D4-87F3-3C989CE97B87}" dt="2024-09-03T06:52:16.955" v="639" actId="47"/>
        <pc:sldMkLst>
          <pc:docMk/>
          <pc:sldMk cId="3185743835" sldId="680"/>
        </pc:sldMkLst>
      </pc:sldChg>
      <pc:sldChg chg="del">
        <pc:chgData name="Tom Kolsters" userId="430b7da0-447b-4d81-a3b9-55b887696133" providerId="ADAL" clId="{EF243E60-05FB-45D4-87F3-3C989CE97B87}" dt="2024-09-03T06:52:19.685" v="640" actId="47"/>
        <pc:sldMkLst>
          <pc:docMk/>
          <pc:sldMk cId="3958559414" sldId="681"/>
        </pc:sldMkLst>
      </pc:sldChg>
      <pc:sldChg chg="addSp modSp mod ord modNotesTx">
        <pc:chgData name="Tom Kolsters" userId="430b7da0-447b-4d81-a3b9-55b887696133" providerId="ADAL" clId="{EF243E60-05FB-45D4-87F3-3C989CE97B87}" dt="2024-09-03T08:14:52.530" v="3119"/>
        <pc:sldMkLst>
          <pc:docMk/>
          <pc:sldMk cId="4004999149" sldId="695"/>
        </pc:sldMkLst>
        <pc:picChg chg="add mod">
          <ac:chgData name="Tom Kolsters" userId="430b7da0-447b-4d81-a3b9-55b887696133" providerId="ADAL" clId="{EF243E60-05FB-45D4-87F3-3C989CE97B87}" dt="2024-09-03T06:41:58.908" v="148" actId="1076"/>
          <ac:picMkLst>
            <pc:docMk/>
            <pc:sldMk cId="4004999149" sldId="695"/>
            <ac:picMk id="2" creationId="{1C918FCF-7E08-AFF6-5318-C8331331AFC4}"/>
          </ac:picMkLst>
        </pc:picChg>
        <pc:picChg chg="mod">
          <ac:chgData name="Tom Kolsters" userId="430b7da0-447b-4d81-a3b9-55b887696133" providerId="ADAL" clId="{EF243E60-05FB-45D4-87F3-3C989CE97B87}" dt="2024-09-03T06:41:54.711" v="146" actId="1076"/>
          <ac:picMkLst>
            <pc:docMk/>
            <pc:sldMk cId="4004999149" sldId="695"/>
            <ac:picMk id="32" creationId="{C4F4D8F7-C87F-A28A-9421-E125AEA8208B}"/>
          </ac:picMkLst>
        </pc:picChg>
        <pc:picChg chg="mod">
          <ac:chgData name="Tom Kolsters" userId="430b7da0-447b-4d81-a3b9-55b887696133" providerId="ADAL" clId="{EF243E60-05FB-45D4-87F3-3C989CE97B87}" dt="2024-09-03T06:41:56.702" v="147" actId="1076"/>
          <ac:picMkLst>
            <pc:docMk/>
            <pc:sldMk cId="4004999149" sldId="695"/>
            <ac:picMk id="34" creationId="{9015576E-0591-9630-1633-6B22482BEF30}"/>
          </ac:picMkLst>
        </pc:picChg>
      </pc:sldChg>
      <pc:sldChg chg="ord modNotesTx">
        <pc:chgData name="Tom Kolsters" userId="430b7da0-447b-4d81-a3b9-55b887696133" providerId="ADAL" clId="{EF243E60-05FB-45D4-87F3-3C989CE97B87}" dt="2024-09-03T08:13:48.265" v="3117" actId="313"/>
        <pc:sldMkLst>
          <pc:docMk/>
          <pc:sldMk cId="2705679399" sldId="703"/>
        </pc:sldMkLst>
      </pc:sldChg>
      <pc:sldChg chg="del">
        <pc:chgData name="Tom Kolsters" userId="430b7da0-447b-4d81-a3b9-55b887696133" providerId="ADAL" clId="{EF243E60-05FB-45D4-87F3-3C989CE97B87}" dt="2024-09-03T06:40:27.548" v="55" actId="47"/>
        <pc:sldMkLst>
          <pc:docMk/>
          <pc:sldMk cId="3281936011" sldId="714"/>
        </pc:sldMkLst>
      </pc:sldChg>
      <pc:sldChg chg="del">
        <pc:chgData name="Tom Kolsters" userId="430b7da0-447b-4d81-a3b9-55b887696133" providerId="ADAL" clId="{EF243E60-05FB-45D4-87F3-3C989CE97B87}" dt="2024-09-03T07:25:16.256" v="980" actId="47"/>
        <pc:sldMkLst>
          <pc:docMk/>
          <pc:sldMk cId="2733747916" sldId="724"/>
        </pc:sldMkLst>
      </pc:sldChg>
      <pc:sldChg chg="ord modNotesTx">
        <pc:chgData name="Tom Kolsters" userId="430b7da0-447b-4d81-a3b9-55b887696133" providerId="ADAL" clId="{EF243E60-05FB-45D4-87F3-3C989CE97B87}" dt="2024-09-03T07:30:53.714" v="1927" actId="20577"/>
        <pc:sldMkLst>
          <pc:docMk/>
          <pc:sldMk cId="124526345" sldId="726"/>
        </pc:sldMkLst>
      </pc:sldChg>
      <pc:sldChg chg="modNotesTx">
        <pc:chgData name="Tom Kolsters" userId="430b7da0-447b-4d81-a3b9-55b887696133" providerId="ADAL" clId="{EF243E60-05FB-45D4-87F3-3C989CE97B87}" dt="2024-09-03T08:12:47.112" v="2890" actId="20577"/>
        <pc:sldMkLst>
          <pc:docMk/>
          <pc:sldMk cId="1161502437" sldId="739"/>
        </pc:sldMkLst>
      </pc:sldChg>
      <pc:sldChg chg="del">
        <pc:chgData name="Tom Kolsters" userId="430b7da0-447b-4d81-a3b9-55b887696133" providerId="ADAL" clId="{EF243E60-05FB-45D4-87F3-3C989CE97B87}" dt="2024-09-03T06:51:10.953" v="620" actId="47"/>
        <pc:sldMkLst>
          <pc:docMk/>
          <pc:sldMk cId="1435447379" sldId="741"/>
        </pc:sldMkLst>
      </pc:sldChg>
      <pc:sldChg chg="ord modNotesTx">
        <pc:chgData name="Tom Kolsters" userId="430b7da0-447b-4d81-a3b9-55b887696133" providerId="ADAL" clId="{EF243E60-05FB-45D4-87F3-3C989CE97B87}" dt="2024-09-03T08:15:31.489" v="3240" actId="20577"/>
        <pc:sldMkLst>
          <pc:docMk/>
          <pc:sldMk cId="3604006670" sldId="743"/>
        </pc:sldMkLst>
      </pc:sldChg>
      <pc:sldChg chg="del ord">
        <pc:chgData name="Tom Kolsters" userId="430b7da0-447b-4d81-a3b9-55b887696133" providerId="ADAL" clId="{EF243E60-05FB-45D4-87F3-3C989CE97B87}" dt="2024-09-03T06:40:58.442" v="58" actId="47"/>
        <pc:sldMkLst>
          <pc:docMk/>
          <pc:sldMk cId="876895411" sldId="744"/>
        </pc:sldMkLst>
      </pc:sldChg>
      <pc:sldChg chg="del">
        <pc:chgData name="Tom Kolsters" userId="430b7da0-447b-4d81-a3b9-55b887696133" providerId="ADAL" clId="{EF243E60-05FB-45D4-87F3-3C989CE97B87}" dt="2024-09-03T06:52:16.043" v="638" actId="47"/>
        <pc:sldMkLst>
          <pc:docMk/>
          <pc:sldMk cId="901480332" sldId="745"/>
        </pc:sldMkLst>
      </pc:sldChg>
      <pc:sldChg chg="del">
        <pc:chgData name="Tom Kolsters" userId="430b7da0-447b-4d81-a3b9-55b887696133" providerId="ADAL" clId="{EF243E60-05FB-45D4-87F3-3C989CE97B87}" dt="2024-09-03T06:52:10.209" v="634" actId="47"/>
        <pc:sldMkLst>
          <pc:docMk/>
          <pc:sldMk cId="3690485733" sldId="764"/>
        </pc:sldMkLst>
      </pc:sldChg>
      <pc:sldChg chg="addSp delSp modSp del mod">
        <pc:chgData name="Tom Kolsters" userId="430b7da0-447b-4d81-a3b9-55b887696133" providerId="ADAL" clId="{EF243E60-05FB-45D4-87F3-3C989CE97B87}" dt="2024-09-03T06:51:16.512" v="622" actId="47"/>
        <pc:sldMkLst>
          <pc:docMk/>
          <pc:sldMk cId="3914876577" sldId="765"/>
        </pc:sldMkLst>
        <pc:spChg chg="add mod">
          <ac:chgData name="Tom Kolsters" userId="430b7da0-447b-4d81-a3b9-55b887696133" providerId="ADAL" clId="{EF243E60-05FB-45D4-87F3-3C989CE97B87}" dt="2024-09-03T06:39:48.671" v="50" actId="1076"/>
          <ac:spMkLst>
            <pc:docMk/>
            <pc:sldMk cId="3914876577" sldId="765"/>
            <ac:spMk id="2" creationId="{F8DAE09D-2B3E-AFD6-D02F-69C568C3EE41}"/>
          </ac:spMkLst>
        </pc:spChg>
        <pc:spChg chg="mod">
          <ac:chgData name="Tom Kolsters" userId="430b7da0-447b-4d81-a3b9-55b887696133" providerId="ADAL" clId="{EF243E60-05FB-45D4-87F3-3C989CE97B87}" dt="2024-09-03T06:39:41.094" v="48" actId="1076"/>
          <ac:spMkLst>
            <pc:docMk/>
            <pc:sldMk cId="3914876577" sldId="765"/>
            <ac:spMk id="18" creationId="{DC879C14-04D1-D5D7-7436-1BC634CA7E86}"/>
          </ac:spMkLst>
        </pc:spChg>
        <pc:spChg chg="mod">
          <ac:chgData name="Tom Kolsters" userId="430b7da0-447b-4d81-a3b9-55b887696133" providerId="ADAL" clId="{EF243E60-05FB-45D4-87F3-3C989CE97B87}" dt="2024-09-03T06:39:21.865" v="41" actId="1076"/>
          <ac:spMkLst>
            <pc:docMk/>
            <pc:sldMk cId="3914876577" sldId="765"/>
            <ac:spMk id="19" creationId="{85626513-D157-5754-7B26-081FD0178DE6}"/>
          </ac:spMkLst>
        </pc:spChg>
        <pc:spChg chg="mod">
          <ac:chgData name="Tom Kolsters" userId="430b7da0-447b-4d81-a3b9-55b887696133" providerId="ADAL" clId="{EF243E60-05FB-45D4-87F3-3C989CE97B87}" dt="2024-09-03T06:39:17.105" v="39" actId="1076"/>
          <ac:spMkLst>
            <pc:docMk/>
            <pc:sldMk cId="3914876577" sldId="765"/>
            <ac:spMk id="20" creationId="{9EBF79BD-746D-DCF0-72FF-28DF96DF8EDA}"/>
          </ac:spMkLst>
        </pc:spChg>
        <pc:spChg chg="mod">
          <ac:chgData name="Tom Kolsters" userId="430b7da0-447b-4d81-a3b9-55b887696133" providerId="ADAL" clId="{EF243E60-05FB-45D4-87F3-3C989CE97B87}" dt="2024-09-03T06:39:11.469" v="36" actId="14100"/>
          <ac:spMkLst>
            <pc:docMk/>
            <pc:sldMk cId="3914876577" sldId="765"/>
            <ac:spMk id="22" creationId="{6C6ED830-9CAA-463E-5A12-1A9E12A113A0}"/>
          </ac:spMkLst>
        </pc:spChg>
        <pc:spChg chg="del mod ord">
          <ac:chgData name="Tom Kolsters" userId="430b7da0-447b-4d81-a3b9-55b887696133" providerId="ADAL" clId="{EF243E60-05FB-45D4-87F3-3C989CE97B87}" dt="2024-09-03T06:39:36.274" v="47" actId="478"/>
          <ac:spMkLst>
            <pc:docMk/>
            <pc:sldMk cId="3914876577" sldId="765"/>
            <ac:spMk id="23" creationId="{570D6362-2CE9-570D-8D49-452128AB4D56}"/>
          </ac:spMkLst>
        </pc:spChg>
        <pc:picChg chg="mod">
          <ac:chgData name="Tom Kolsters" userId="430b7da0-447b-4d81-a3b9-55b887696133" providerId="ADAL" clId="{EF243E60-05FB-45D4-87F3-3C989CE97B87}" dt="2024-09-03T06:39:43.469" v="49" actId="1076"/>
          <ac:picMkLst>
            <pc:docMk/>
            <pc:sldMk cId="3914876577" sldId="765"/>
            <ac:picMk id="5" creationId="{30A7652C-8A56-2269-D660-509CA1F7FCFA}"/>
          </ac:picMkLst>
        </pc:picChg>
        <pc:picChg chg="mod">
          <ac:chgData name="Tom Kolsters" userId="430b7da0-447b-4d81-a3b9-55b887696133" providerId="ADAL" clId="{EF243E60-05FB-45D4-87F3-3C989CE97B87}" dt="2024-09-03T06:39:23.799" v="42" actId="1076"/>
          <ac:picMkLst>
            <pc:docMk/>
            <pc:sldMk cId="3914876577" sldId="765"/>
            <ac:picMk id="10" creationId="{284A2BF4-DF0E-BF5C-00DC-E0B532E8E7D4}"/>
          </ac:picMkLst>
        </pc:picChg>
        <pc:picChg chg="mod">
          <ac:chgData name="Tom Kolsters" userId="430b7da0-447b-4d81-a3b9-55b887696133" providerId="ADAL" clId="{EF243E60-05FB-45D4-87F3-3C989CE97B87}" dt="2024-09-03T06:39:18.457" v="40" actId="1076"/>
          <ac:picMkLst>
            <pc:docMk/>
            <pc:sldMk cId="3914876577" sldId="765"/>
            <ac:picMk id="12" creationId="{7143E24F-D51A-8E93-3C6E-78A71E4F802D}"/>
          </ac:picMkLst>
        </pc:picChg>
        <pc:picChg chg="mod">
          <ac:chgData name="Tom Kolsters" userId="430b7da0-447b-4d81-a3b9-55b887696133" providerId="ADAL" clId="{EF243E60-05FB-45D4-87F3-3C989CE97B87}" dt="2024-09-03T06:39:11.469" v="36" actId="14100"/>
          <ac:picMkLst>
            <pc:docMk/>
            <pc:sldMk cId="3914876577" sldId="765"/>
            <ac:picMk id="14" creationId="{F6C71D41-EA85-080A-D820-CB86D14BDE0E}"/>
          </ac:picMkLst>
        </pc:picChg>
        <pc:picChg chg="mod">
          <ac:chgData name="Tom Kolsters" userId="430b7da0-447b-4d81-a3b9-55b887696133" providerId="ADAL" clId="{EF243E60-05FB-45D4-87F3-3C989CE97B87}" dt="2024-09-03T06:39:11.469" v="36" actId="14100"/>
          <ac:picMkLst>
            <pc:docMk/>
            <pc:sldMk cId="3914876577" sldId="765"/>
            <ac:picMk id="16" creationId="{B2710A8A-6347-283A-02D0-F2AEB944F3B6}"/>
          </ac:picMkLst>
        </pc:picChg>
      </pc:sldChg>
      <pc:sldChg chg="del">
        <pc:chgData name="Tom Kolsters" userId="430b7da0-447b-4d81-a3b9-55b887696133" providerId="ADAL" clId="{EF243E60-05FB-45D4-87F3-3C989CE97B87}" dt="2024-09-03T06:51:13.996" v="621" actId="47"/>
        <pc:sldMkLst>
          <pc:docMk/>
          <pc:sldMk cId="2654959177" sldId="766"/>
        </pc:sldMkLst>
      </pc:sldChg>
      <pc:sldChg chg="del">
        <pc:chgData name="Tom Kolsters" userId="430b7da0-447b-4d81-a3b9-55b887696133" providerId="ADAL" clId="{EF243E60-05FB-45D4-87F3-3C989CE97B87}" dt="2024-09-03T06:51:20.402" v="623" actId="47"/>
        <pc:sldMkLst>
          <pc:docMk/>
          <pc:sldMk cId="2865621475" sldId="768"/>
        </pc:sldMkLst>
      </pc:sldChg>
      <pc:sldChg chg="del">
        <pc:chgData name="Tom Kolsters" userId="430b7da0-447b-4d81-a3b9-55b887696133" providerId="ADAL" clId="{EF243E60-05FB-45D4-87F3-3C989CE97B87}" dt="2024-09-03T06:51:26.065" v="624" actId="47"/>
        <pc:sldMkLst>
          <pc:docMk/>
          <pc:sldMk cId="130838046" sldId="769"/>
        </pc:sldMkLst>
      </pc:sldChg>
      <pc:sldChg chg="del">
        <pc:chgData name="Tom Kolsters" userId="430b7da0-447b-4d81-a3b9-55b887696133" providerId="ADAL" clId="{EF243E60-05FB-45D4-87F3-3C989CE97B87}" dt="2024-09-03T06:52:15.461" v="637" actId="47"/>
        <pc:sldMkLst>
          <pc:docMk/>
          <pc:sldMk cId="1151663978" sldId="771"/>
        </pc:sldMkLst>
      </pc:sldChg>
      <pc:sldChg chg="ord modNotesTx">
        <pc:chgData name="Tom Kolsters" userId="430b7da0-447b-4d81-a3b9-55b887696133" providerId="ADAL" clId="{EF243E60-05FB-45D4-87F3-3C989CE97B87}" dt="2024-09-03T08:15:17.784" v="3239" actId="20577"/>
        <pc:sldMkLst>
          <pc:docMk/>
          <pc:sldMk cId="2364980531" sldId="773"/>
        </pc:sldMkLst>
      </pc:sldChg>
      <pc:sldChg chg="del">
        <pc:chgData name="Tom Kolsters" userId="430b7da0-447b-4d81-a3b9-55b887696133" providerId="ADAL" clId="{EF243E60-05FB-45D4-87F3-3C989CE97B87}" dt="2024-09-03T06:51:35.320" v="626" actId="47"/>
        <pc:sldMkLst>
          <pc:docMk/>
          <pc:sldMk cId="237880285" sldId="776"/>
        </pc:sldMkLst>
      </pc:sldChg>
      <pc:sldChg chg="del">
        <pc:chgData name="Tom Kolsters" userId="430b7da0-447b-4d81-a3b9-55b887696133" providerId="ADAL" clId="{EF243E60-05FB-45D4-87F3-3C989CE97B87}" dt="2024-09-03T06:51:44.361" v="630" actId="47"/>
        <pc:sldMkLst>
          <pc:docMk/>
          <pc:sldMk cId="2346813878" sldId="777"/>
        </pc:sldMkLst>
      </pc:sldChg>
      <pc:sldChg chg="del">
        <pc:chgData name="Tom Kolsters" userId="430b7da0-447b-4d81-a3b9-55b887696133" providerId="ADAL" clId="{EF243E60-05FB-45D4-87F3-3C989CE97B87}" dt="2024-09-03T06:51:34.055" v="625" actId="47"/>
        <pc:sldMkLst>
          <pc:docMk/>
          <pc:sldMk cId="3280048870" sldId="778"/>
        </pc:sldMkLst>
      </pc:sldChg>
      <pc:sldChg chg="del">
        <pc:chgData name="Tom Kolsters" userId="430b7da0-447b-4d81-a3b9-55b887696133" providerId="ADAL" clId="{EF243E60-05FB-45D4-87F3-3C989CE97B87}" dt="2024-09-03T08:12:25.935" v="2794" actId="47"/>
        <pc:sldMkLst>
          <pc:docMk/>
          <pc:sldMk cId="2102987921" sldId="779"/>
        </pc:sldMkLst>
      </pc:sldChg>
      <pc:sldChg chg="del">
        <pc:chgData name="Tom Kolsters" userId="430b7da0-447b-4d81-a3b9-55b887696133" providerId="ADAL" clId="{EF243E60-05FB-45D4-87F3-3C989CE97B87}" dt="2024-09-03T06:51:54.690" v="632" actId="47"/>
        <pc:sldMkLst>
          <pc:docMk/>
          <pc:sldMk cId="939522618" sldId="780"/>
        </pc:sldMkLst>
      </pc:sldChg>
      <pc:sldChg chg="del">
        <pc:chgData name="Tom Kolsters" userId="430b7da0-447b-4d81-a3b9-55b887696133" providerId="ADAL" clId="{EF243E60-05FB-45D4-87F3-3C989CE97B87}" dt="2024-09-03T06:51:53.636" v="631" actId="47"/>
        <pc:sldMkLst>
          <pc:docMk/>
          <pc:sldMk cId="3087499860" sldId="783"/>
        </pc:sldMkLst>
      </pc:sldChg>
      <pc:sldChg chg="del">
        <pc:chgData name="Tom Kolsters" userId="430b7da0-447b-4d81-a3b9-55b887696133" providerId="ADAL" clId="{EF243E60-05FB-45D4-87F3-3C989CE97B87}" dt="2024-09-03T06:52:11.302" v="635" actId="47"/>
        <pc:sldMkLst>
          <pc:docMk/>
          <pc:sldMk cId="2651987226" sldId="784"/>
        </pc:sldMkLst>
      </pc:sldChg>
      <pc:sldChg chg="del">
        <pc:chgData name="Tom Kolsters" userId="430b7da0-447b-4d81-a3b9-55b887696133" providerId="ADAL" clId="{EF243E60-05FB-45D4-87F3-3C989CE97B87}" dt="2024-09-03T06:52:12.453" v="636" actId="47"/>
        <pc:sldMkLst>
          <pc:docMk/>
          <pc:sldMk cId="3352121208" sldId="785"/>
        </pc:sldMkLst>
      </pc:sldChg>
      <pc:sldChg chg="del">
        <pc:chgData name="Tom Kolsters" userId="430b7da0-447b-4d81-a3b9-55b887696133" providerId="ADAL" clId="{EF243E60-05FB-45D4-87F3-3C989CE97B87}" dt="2024-09-03T07:25:06.750" v="979" actId="47"/>
        <pc:sldMkLst>
          <pc:docMk/>
          <pc:sldMk cId="3114133915" sldId="786"/>
        </pc:sldMkLst>
      </pc:sldChg>
      <pc:sldChg chg="modSp del mod">
        <pc:chgData name="Tom Kolsters" userId="430b7da0-447b-4d81-a3b9-55b887696133" providerId="ADAL" clId="{EF243E60-05FB-45D4-87F3-3C989CE97B87}" dt="2024-09-03T06:54:03.472" v="704" actId="47"/>
        <pc:sldMkLst>
          <pc:docMk/>
          <pc:sldMk cId="1381076787" sldId="787"/>
        </pc:sldMkLst>
        <pc:spChg chg="mod">
          <ac:chgData name="Tom Kolsters" userId="430b7da0-447b-4d81-a3b9-55b887696133" providerId="ADAL" clId="{EF243E60-05FB-45D4-87F3-3C989CE97B87}" dt="2024-09-03T06:52:35.738" v="684" actId="20577"/>
          <ac:spMkLst>
            <pc:docMk/>
            <pc:sldMk cId="1381076787" sldId="787"/>
            <ac:spMk id="2" creationId="{5FD4988E-E2F6-8FDD-7D49-D86ED10E8E26}"/>
          </ac:spMkLst>
        </pc:spChg>
        <pc:spChg chg="mod">
          <ac:chgData name="Tom Kolsters" userId="430b7da0-447b-4d81-a3b9-55b887696133" providerId="ADAL" clId="{EF243E60-05FB-45D4-87F3-3C989CE97B87}" dt="2024-09-03T06:53:49.919" v="687" actId="21"/>
          <ac:spMkLst>
            <pc:docMk/>
            <pc:sldMk cId="1381076787" sldId="787"/>
            <ac:spMk id="3" creationId="{881E81D0-DA09-E245-098F-A635F7E8A3D0}"/>
          </ac:spMkLst>
        </pc:spChg>
      </pc:sldChg>
      <pc:sldChg chg="del">
        <pc:chgData name="Tom Kolsters" userId="430b7da0-447b-4d81-a3b9-55b887696133" providerId="ADAL" clId="{EF243E60-05FB-45D4-87F3-3C989CE97B87}" dt="2024-09-03T06:54:08.318" v="705" actId="47"/>
        <pc:sldMkLst>
          <pc:docMk/>
          <pc:sldMk cId="2214914892" sldId="788"/>
        </pc:sldMkLst>
      </pc:sldChg>
      <pc:sldChg chg="del">
        <pc:chgData name="Tom Kolsters" userId="430b7da0-447b-4d81-a3b9-55b887696133" providerId="ADAL" clId="{EF243E60-05FB-45D4-87F3-3C989CE97B87}" dt="2024-09-03T06:51:55.931" v="633" actId="47"/>
        <pc:sldMkLst>
          <pc:docMk/>
          <pc:sldMk cId="371341372" sldId="789"/>
        </pc:sldMkLst>
      </pc:sldChg>
      <pc:sldChg chg="del ord">
        <pc:chgData name="Tom Kolsters" userId="430b7da0-447b-4d81-a3b9-55b887696133" providerId="ADAL" clId="{EF243E60-05FB-45D4-87F3-3C989CE97B87}" dt="2024-09-03T06:41:28.297" v="142" actId="47"/>
        <pc:sldMkLst>
          <pc:docMk/>
          <pc:sldMk cId="2265298458" sldId="790"/>
        </pc:sldMkLst>
      </pc:sldChg>
      <pc:sldChg chg="del">
        <pc:chgData name="Tom Kolsters" userId="430b7da0-447b-4d81-a3b9-55b887696133" providerId="ADAL" clId="{EF243E60-05FB-45D4-87F3-3C989CE97B87}" dt="2024-09-03T06:51:09.727" v="619" actId="47"/>
        <pc:sldMkLst>
          <pc:docMk/>
          <pc:sldMk cId="957858029" sldId="792"/>
        </pc:sldMkLst>
      </pc:sldChg>
      <pc:sldChg chg="del ord">
        <pc:chgData name="Tom Kolsters" userId="430b7da0-447b-4d81-a3b9-55b887696133" providerId="ADAL" clId="{EF243E60-05FB-45D4-87F3-3C989CE97B87}" dt="2024-09-03T06:49:26.096" v="262" actId="47"/>
        <pc:sldMkLst>
          <pc:docMk/>
          <pc:sldMk cId="2942187656" sldId="793"/>
        </pc:sldMkLst>
      </pc:sldChg>
      <pc:sldChg chg="del">
        <pc:chgData name="Tom Kolsters" userId="430b7da0-447b-4d81-a3b9-55b887696133" providerId="ADAL" clId="{EF243E60-05FB-45D4-87F3-3C989CE97B87}" dt="2024-09-03T06:51:42.575" v="629" actId="47"/>
        <pc:sldMkLst>
          <pc:docMk/>
          <pc:sldMk cId="1412642069" sldId="794"/>
        </pc:sldMkLst>
      </pc:sldChg>
      <pc:sldChg chg="del">
        <pc:chgData name="Tom Kolsters" userId="430b7da0-447b-4d81-a3b9-55b887696133" providerId="ADAL" clId="{EF243E60-05FB-45D4-87F3-3C989CE97B87}" dt="2024-09-03T08:12:26.845" v="2795" actId="47"/>
        <pc:sldMkLst>
          <pc:docMk/>
          <pc:sldMk cId="2255246105" sldId="795"/>
        </pc:sldMkLst>
      </pc:sldChg>
      <pc:sldChg chg="modNotesTx">
        <pc:chgData name="Tom Kolsters" userId="430b7da0-447b-4d81-a3b9-55b887696133" providerId="ADAL" clId="{EF243E60-05FB-45D4-87F3-3C989CE97B87}" dt="2024-09-03T07:33:44.454" v="2727" actId="20577"/>
        <pc:sldMkLst>
          <pc:docMk/>
          <pc:sldMk cId="3286506652" sldId="799"/>
        </pc:sldMkLst>
      </pc:sldChg>
      <pc:sldChg chg="addSp modSp mod ord modNotesTx">
        <pc:chgData name="Tom Kolsters" userId="430b7da0-447b-4d81-a3b9-55b887696133" providerId="ADAL" clId="{EF243E60-05FB-45D4-87F3-3C989CE97B87}" dt="2024-09-03T10:55:46.041" v="3256" actId="20577"/>
        <pc:sldMkLst>
          <pc:docMk/>
          <pc:sldMk cId="3966465661" sldId="800"/>
        </pc:sldMkLst>
        <pc:spChg chg="mod">
          <ac:chgData name="Tom Kolsters" userId="430b7da0-447b-4d81-a3b9-55b887696133" providerId="ADAL" clId="{EF243E60-05FB-45D4-87F3-3C989CE97B87}" dt="2024-09-03T07:24:07.340" v="923" actId="14100"/>
          <ac:spMkLst>
            <pc:docMk/>
            <pc:sldMk cId="3966465661" sldId="800"/>
            <ac:spMk id="3" creationId="{881E81D0-DA09-E245-098F-A635F7E8A3D0}"/>
          </ac:spMkLst>
        </pc:spChg>
        <pc:spChg chg="add mod">
          <ac:chgData name="Tom Kolsters" userId="430b7da0-447b-4d81-a3b9-55b887696133" providerId="ADAL" clId="{EF243E60-05FB-45D4-87F3-3C989CE97B87}" dt="2024-09-03T07:24:48.190" v="975" actId="20577"/>
          <ac:spMkLst>
            <pc:docMk/>
            <pc:sldMk cId="3966465661" sldId="800"/>
            <ac:spMk id="4" creationId="{1267326E-35AB-A5EC-F999-CE120E9AB304}"/>
          </ac:spMkLst>
        </pc:spChg>
        <pc:picChg chg="add mod modCrop">
          <ac:chgData name="Tom Kolsters" userId="430b7da0-447b-4d81-a3b9-55b887696133" providerId="ADAL" clId="{EF243E60-05FB-45D4-87F3-3C989CE97B87}" dt="2024-09-03T07:25:01.103" v="978" actId="1038"/>
          <ac:picMkLst>
            <pc:docMk/>
            <pc:sldMk cId="3966465661" sldId="800"/>
            <ac:picMk id="6" creationId="{70D1BB65-7149-4CB8-4062-F451DD6F3DA6}"/>
          </ac:picMkLst>
        </pc:picChg>
        <pc:picChg chg="add mod">
          <ac:chgData name="Tom Kolsters" userId="430b7da0-447b-4d81-a3b9-55b887696133" providerId="ADAL" clId="{EF243E60-05FB-45D4-87F3-3C989CE97B87}" dt="2024-09-03T07:24:19.499" v="927" actId="1076"/>
          <ac:picMkLst>
            <pc:docMk/>
            <pc:sldMk cId="3966465661" sldId="800"/>
            <ac:picMk id="7" creationId="{4DEF81EC-AD16-F1E7-6964-60FF82A16685}"/>
          </ac:picMkLst>
        </pc:picChg>
      </pc:sldChg>
      <pc:sldChg chg="modNotesTx">
        <pc:chgData name="Tom Kolsters" userId="430b7da0-447b-4d81-a3b9-55b887696133" providerId="ADAL" clId="{EF243E60-05FB-45D4-87F3-3C989CE97B87}" dt="2024-09-03T07:32:20.003" v="2324" actId="313"/>
        <pc:sldMkLst>
          <pc:docMk/>
          <pc:sldMk cId="1542578364" sldId="8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nl-NL"/>
          </a:p>
        </p:txBody>
      </p:sp>
      <p:sp>
        <p:nvSpPr>
          <p:cNvPr id="3" name="Tijdelijke aanduiding voor datum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3106240C-126E-4568-9125-E60AFDCE0EA8}" type="datetimeFigureOut">
              <a:rPr lang="nl-NL" smtClean="0"/>
              <a:t>21-11-2024</a:t>
            </a:fld>
            <a:endParaRPr lang="nl-NL"/>
          </a:p>
        </p:txBody>
      </p:sp>
      <p:sp>
        <p:nvSpPr>
          <p:cNvPr id="4" name="Tijdelijke aanduiding voor dia-afbeelding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nl-NL"/>
          </a:p>
        </p:txBody>
      </p:sp>
      <p:sp>
        <p:nvSpPr>
          <p:cNvPr id="5" name="Tijdelijke aanduiding voor notiti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EF8C3948-5CE0-4E69-B581-0E5D6E9FA801}" type="slidenum">
              <a:rPr lang="nl-NL" smtClean="0"/>
              <a:t>‹nr.›</a:t>
            </a:fld>
            <a:endParaRPr lang="nl-NL"/>
          </a:p>
        </p:txBody>
      </p:sp>
    </p:spTree>
    <p:extLst>
      <p:ext uri="{BB962C8B-B14F-4D97-AF65-F5344CB8AC3E}">
        <p14:creationId xmlns:p14="http://schemas.microsoft.com/office/powerpoint/2010/main" val="1715509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F8C3948-5CE0-4E69-B581-0E5D6E9FA801}" type="slidenum">
              <a:rPr lang="nl-NL" smtClean="0"/>
              <a:t>1</a:t>
            </a:fld>
            <a:endParaRPr lang="nl-NL"/>
          </a:p>
        </p:txBody>
      </p:sp>
    </p:spTree>
    <p:extLst>
      <p:ext uri="{BB962C8B-B14F-4D97-AF65-F5344CB8AC3E}">
        <p14:creationId xmlns:p14="http://schemas.microsoft.com/office/powerpoint/2010/main" val="546237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Twee opties: een vervolgavond met echte toerusting en stimuleren dat parochies het startpakket gaan verkennen.</a:t>
            </a:r>
          </a:p>
        </p:txBody>
      </p:sp>
      <p:sp>
        <p:nvSpPr>
          <p:cNvPr id="4" name="Tijdelijke aanduiding voor dianummer 3"/>
          <p:cNvSpPr>
            <a:spLocks noGrp="1"/>
          </p:cNvSpPr>
          <p:nvPr>
            <p:ph type="sldNum" sz="quarter" idx="5"/>
          </p:nvPr>
        </p:nvSpPr>
        <p:spPr/>
        <p:txBody>
          <a:bodyPr/>
          <a:lstStyle/>
          <a:p>
            <a:fld id="{EF8C3948-5CE0-4E69-B581-0E5D6E9FA801}" type="slidenum">
              <a:rPr lang="nl-NL" smtClean="0"/>
              <a:t>10</a:t>
            </a:fld>
            <a:endParaRPr lang="nl-NL"/>
          </a:p>
        </p:txBody>
      </p:sp>
    </p:spTree>
    <p:extLst>
      <p:ext uri="{BB962C8B-B14F-4D97-AF65-F5344CB8AC3E}">
        <p14:creationId xmlns:p14="http://schemas.microsoft.com/office/powerpoint/2010/main" val="415061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F8C3948-5CE0-4E69-B581-0E5D6E9FA801}" type="slidenum">
              <a:rPr lang="nl-NL" smtClean="0"/>
              <a:t>11</a:t>
            </a:fld>
            <a:endParaRPr lang="nl-NL"/>
          </a:p>
        </p:txBody>
      </p:sp>
    </p:spTree>
    <p:extLst>
      <p:ext uri="{BB962C8B-B14F-4D97-AF65-F5344CB8AC3E}">
        <p14:creationId xmlns:p14="http://schemas.microsoft.com/office/powerpoint/2010/main" val="350785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mensen in Nederland hebben geldzorgen, alleen praten we er niet makkelijk over.</a:t>
            </a:r>
          </a:p>
        </p:txBody>
      </p:sp>
      <p:sp>
        <p:nvSpPr>
          <p:cNvPr id="4" name="Tijdelijke aanduiding voor dianummer 3"/>
          <p:cNvSpPr>
            <a:spLocks noGrp="1"/>
          </p:cNvSpPr>
          <p:nvPr>
            <p:ph type="sldNum" sz="quarter" idx="5"/>
          </p:nvPr>
        </p:nvSpPr>
        <p:spPr/>
        <p:txBody>
          <a:bodyPr/>
          <a:lstStyle/>
          <a:p>
            <a:fld id="{EF8C3948-5CE0-4E69-B581-0E5D6E9FA801}" type="slidenum">
              <a:rPr lang="nl-NL" smtClean="0"/>
              <a:t>2</a:t>
            </a:fld>
            <a:endParaRPr lang="nl-NL"/>
          </a:p>
        </p:txBody>
      </p:sp>
    </p:spTree>
    <p:extLst>
      <p:ext uri="{BB962C8B-B14F-4D97-AF65-F5344CB8AC3E}">
        <p14:creationId xmlns:p14="http://schemas.microsoft.com/office/powerpoint/2010/main" val="2710023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Mensen wachten gemiddeld 3 tot 5 jaar – schuld vertienvoudigd (tip ze met de postcodecheck op schuldhulpmaatje.nl). Vaak uit schaamte of niet weten hoe de stap naar hulp te zetten.</a:t>
            </a:r>
          </a:p>
        </p:txBody>
      </p:sp>
      <p:sp>
        <p:nvSpPr>
          <p:cNvPr id="4" name="Tijdelijke aanduiding voor dianummer 3"/>
          <p:cNvSpPr>
            <a:spLocks noGrp="1"/>
          </p:cNvSpPr>
          <p:nvPr>
            <p:ph type="sldNum" sz="quarter" idx="5"/>
          </p:nvPr>
        </p:nvSpPr>
        <p:spPr/>
        <p:txBody>
          <a:bodyPr/>
          <a:lstStyle/>
          <a:p>
            <a:fld id="{EF8C3948-5CE0-4E69-B581-0E5D6E9FA801}" type="slidenum">
              <a:rPr lang="nl-NL" smtClean="0"/>
              <a:t>3</a:t>
            </a:fld>
            <a:endParaRPr lang="nl-NL"/>
          </a:p>
        </p:txBody>
      </p:sp>
    </p:spTree>
    <p:extLst>
      <p:ext uri="{BB962C8B-B14F-4D97-AF65-F5344CB8AC3E}">
        <p14:creationId xmlns:p14="http://schemas.microsoft.com/office/powerpoint/2010/main" val="897267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Parochies kunnen meer mensen bereiken als ze zich richten op de preventieve fase van mensen met geldzorgen. Een natuurlijk moment is rondom levenskruispunten. Want heel veel geldzorgen ontstaan of worden vergroot door 1 of meerdere levenskruispunten.</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8C3948-5CE0-4E69-B581-0E5D6E9FA801}"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559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parochies zijn nog steeds op een natuurlijke manier betrokken bij veel levensgebeurtenissen. De meest bekende levensgebeurtenissen waar de kerk al bij betrokken is, zijn trouwen, een kindje krijgen (doop), ziekte en overlijden. Er zijn nog meer belangrijke gebeurtenissen waar de parochie ook een rol in kan spelen. Denk aan baanverlies of met pensioen gaan. Als kerk ben je al betrokken, nu ligt de uitdaging om op die momenten ook geldzorgen bespreekbaar te maken.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8C3948-5CE0-4E69-B581-0E5D6E9FA801}"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554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Bedenk daarbij dat de rol van de parochie niet alleen gericht is op haar eigen parochianen, maar dat de focus vooral ligt in het toerusten van de parochianen om </a:t>
            </a:r>
            <a:r>
              <a:rPr lang="nl-NL" dirty="0" err="1"/>
              <a:t>om</a:t>
            </a:r>
            <a:r>
              <a:rPr lang="nl-NL" dirty="0"/>
              <a:t> te zien naar hun buurman of buurvrouw. Zo creëer je met elkaar een groot bereik.</a:t>
            </a:r>
          </a:p>
        </p:txBody>
      </p:sp>
      <p:sp>
        <p:nvSpPr>
          <p:cNvPr id="4" name="Tijdelijke aanduiding voor dianummer 3"/>
          <p:cNvSpPr>
            <a:spLocks noGrp="1"/>
          </p:cNvSpPr>
          <p:nvPr>
            <p:ph type="sldNum" sz="quarter" idx="5"/>
          </p:nvPr>
        </p:nvSpPr>
        <p:spPr/>
        <p:txBody>
          <a:bodyPr/>
          <a:lstStyle/>
          <a:p>
            <a:fld id="{EF8C3948-5CE0-4E69-B581-0E5D6E9FA801}" type="slidenum">
              <a:rPr lang="nl-NL" smtClean="0"/>
              <a:t>6</a:t>
            </a:fld>
            <a:endParaRPr lang="nl-NL"/>
          </a:p>
        </p:txBody>
      </p:sp>
    </p:spTree>
    <p:extLst>
      <p:ext uri="{BB962C8B-B14F-4D97-AF65-F5344CB8AC3E}">
        <p14:creationId xmlns:p14="http://schemas.microsoft.com/office/powerpoint/2010/main" val="779615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vraag ‘red je het wel’ is de meest essentiële vraag die je in een gesprek kan stellen aan iemand die een levenskruispunt meemaakt. Zo help je mensen over de drempel om hulp te vragen.</a:t>
            </a:r>
          </a:p>
        </p:txBody>
      </p:sp>
      <p:sp>
        <p:nvSpPr>
          <p:cNvPr id="4" name="Tijdelijke aanduiding voor dianummer 3"/>
          <p:cNvSpPr>
            <a:spLocks noGrp="1"/>
          </p:cNvSpPr>
          <p:nvPr>
            <p:ph type="sldNum" sz="quarter" idx="5"/>
          </p:nvPr>
        </p:nvSpPr>
        <p:spPr/>
        <p:txBody>
          <a:bodyPr/>
          <a:lstStyle/>
          <a:p>
            <a:fld id="{EF8C3948-5CE0-4E69-B581-0E5D6E9FA801}" type="slidenum">
              <a:rPr lang="nl-NL" smtClean="0"/>
              <a:t>7</a:t>
            </a:fld>
            <a:endParaRPr lang="nl-NL"/>
          </a:p>
        </p:txBody>
      </p:sp>
    </p:spTree>
    <p:extLst>
      <p:ext uri="{BB962C8B-B14F-4D97-AF65-F5344CB8AC3E}">
        <p14:creationId xmlns:p14="http://schemas.microsoft.com/office/powerpoint/2010/main" val="422103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Uiteindelijk ziet dat er zo uit: in allemaal huizen in jouw plaats worden er gesprekken gevoerd over het leven en de kruispunten.</a:t>
            </a:r>
          </a:p>
        </p:txBody>
      </p:sp>
      <p:sp>
        <p:nvSpPr>
          <p:cNvPr id="4" name="Tijdelijke aanduiding voor dianummer 3"/>
          <p:cNvSpPr>
            <a:spLocks noGrp="1"/>
          </p:cNvSpPr>
          <p:nvPr>
            <p:ph type="sldNum" sz="quarter" idx="5"/>
          </p:nvPr>
        </p:nvSpPr>
        <p:spPr/>
        <p:txBody>
          <a:bodyPr/>
          <a:lstStyle/>
          <a:p>
            <a:fld id="{EF8C3948-5CE0-4E69-B581-0E5D6E9FA801}" type="slidenum">
              <a:rPr lang="nl-NL" smtClean="0"/>
              <a:t>8</a:t>
            </a:fld>
            <a:endParaRPr lang="nl-NL"/>
          </a:p>
        </p:txBody>
      </p:sp>
    </p:spTree>
    <p:extLst>
      <p:ext uri="{BB962C8B-B14F-4D97-AF65-F5344CB8AC3E}">
        <p14:creationId xmlns:p14="http://schemas.microsoft.com/office/powerpoint/2010/main" val="1503734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het startpakket zien en licht de verschillende onderdelen toe.</a:t>
            </a:r>
          </a:p>
        </p:txBody>
      </p:sp>
      <p:sp>
        <p:nvSpPr>
          <p:cNvPr id="4" name="Tijdelijke aanduiding voor dianummer 3"/>
          <p:cNvSpPr>
            <a:spLocks noGrp="1"/>
          </p:cNvSpPr>
          <p:nvPr>
            <p:ph type="sldNum" sz="quarter" idx="5"/>
          </p:nvPr>
        </p:nvSpPr>
        <p:spPr/>
        <p:txBody>
          <a:bodyPr/>
          <a:lstStyle/>
          <a:p>
            <a:fld id="{EF8C3948-5CE0-4E69-B581-0E5D6E9FA801}" type="slidenum">
              <a:rPr lang="nl-NL" smtClean="0"/>
              <a:t>9</a:t>
            </a:fld>
            <a:endParaRPr lang="nl-NL"/>
          </a:p>
        </p:txBody>
      </p:sp>
    </p:spTree>
    <p:extLst>
      <p:ext uri="{BB962C8B-B14F-4D97-AF65-F5344CB8AC3E}">
        <p14:creationId xmlns:p14="http://schemas.microsoft.com/office/powerpoint/2010/main" val="3002761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44D3F7F-6369-41AB-A98A-0F07E2A162EA}"/>
              </a:ext>
            </a:extLst>
          </p:cNvPr>
          <p:cNvSpPr/>
          <p:nvPr userDrawn="1"/>
        </p:nvSpPr>
        <p:spPr>
          <a:xfrm>
            <a:off x="10102081" y="6766560"/>
            <a:ext cx="881218" cy="52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Boog 2">
            <a:extLst>
              <a:ext uri="{FF2B5EF4-FFF2-40B4-BE49-F238E27FC236}">
                <a16:creationId xmlns:a16="http://schemas.microsoft.com/office/drawing/2014/main" id="{4AD5EAB7-A961-43F8-AA9C-FAAB92F3590D}"/>
              </a:ext>
            </a:extLst>
          </p:cNvPr>
          <p:cNvSpPr/>
          <p:nvPr userDrawn="1"/>
        </p:nvSpPr>
        <p:spPr>
          <a:xfrm rot="9129771">
            <a:off x="2326082" y="6156016"/>
            <a:ext cx="180936" cy="1239520"/>
          </a:xfrm>
          <a:prstGeom prst="arc">
            <a:avLst/>
          </a:prstGeom>
          <a:noFill/>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1800"/>
          </a:p>
        </p:txBody>
      </p:sp>
    </p:spTree>
    <p:extLst>
      <p:ext uri="{BB962C8B-B14F-4D97-AF65-F5344CB8AC3E}">
        <p14:creationId xmlns:p14="http://schemas.microsoft.com/office/powerpoint/2010/main" val="820279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226696"/>
          </a:xfrm>
        </p:spPr>
        <p:txBody>
          <a:bodyPr anchor="b"/>
          <a:lstStyle>
            <a:lvl1pPr>
              <a:defRPr sz="3527"/>
            </a:lvl1pPr>
          </a:lstStyle>
          <a:p>
            <a:r>
              <a:rPr lang="nl-NL"/>
              <a:t>Klik om stijl te bewerken</a:t>
            </a:r>
            <a:endParaRPr lang="en-US"/>
          </a:p>
        </p:txBody>
      </p:sp>
      <p:sp>
        <p:nvSpPr>
          <p:cNvPr id="3" name="Picture Placeholder 2"/>
          <p:cNvSpPr>
            <a:spLocks noGrp="1" noChangeAspect="1"/>
          </p:cNvSpPr>
          <p:nvPr>
            <p:ph type="pic" idx="1"/>
          </p:nvPr>
        </p:nvSpPr>
        <p:spPr>
          <a:xfrm>
            <a:off x="5713655" y="1088456"/>
            <a:ext cx="6803886"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925736" y="1905000"/>
            <a:ext cx="4334677" cy="4564472"/>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nl-NL"/>
              <a:t>Klikken om de tekststijl van het model te bewerken</a:t>
            </a:r>
          </a:p>
        </p:txBody>
      </p:sp>
      <p:sp>
        <p:nvSpPr>
          <p:cNvPr id="7" name="Rechthoek 6">
            <a:extLst>
              <a:ext uri="{FF2B5EF4-FFF2-40B4-BE49-F238E27FC236}">
                <a16:creationId xmlns:a16="http://schemas.microsoft.com/office/drawing/2014/main" id="{206D390B-23D9-4926-8E59-79A1E5F8A322}"/>
              </a:ext>
            </a:extLst>
          </p:cNvPr>
          <p:cNvSpPr/>
          <p:nvPr userDrawn="1"/>
        </p:nvSpPr>
        <p:spPr>
          <a:xfrm>
            <a:off x="-1" y="1"/>
            <a:ext cx="271515" cy="6767947"/>
          </a:xfrm>
          <a:prstGeom prst="rect">
            <a:avLst/>
          </a:prstGeom>
          <a:solidFill>
            <a:srgbClr val="B01C32"/>
          </a:solidFill>
          <a:ln>
            <a:solidFill>
              <a:srgbClr val="B01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8" name="Rechthoek 7">
            <a:extLst>
              <a:ext uri="{FF2B5EF4-FFF2-40B4-BE49-F238E27FC236}">
                <a16:creationId xmlns:a16="http://schemas.microsoft.com/office/drawing/2014/main" id="{02AF2C87-3FB0-4D7F-8A20-60E4AE95DBAF}"/>
              </a:ext>
            </a:extLst>
          </p:cNvPr>
          <p:cNvSpPr/>
          <p:nvPr userDrawn="1"/>
        </p:nvSpPr>
        <p:spPr>
          <a:xfrm>
            <a:off x="13168260" y="1"/>
            <a:ext cx="271515" cy="6767947"/>
          </a:xfrm>
          <a:prstGeom prst="rect">
            <a:avLst/>
          </a:prstGeom>
          <a:solidFill>
            <a:srgbClr val="E7792B"/>
          </a:solidFill>
          <a:ln>
            <a:solidFill>
              <a:srgbClr val="E77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1375016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7A437C8E-F3A2-4EFC-9542-6B1FA7F3E2E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 y="519"/>
            <a:ext cx="13439775" cy="7558636"/>
          </a:xfrm>
          <a:prstGeom prst="rect">
            <a:avLst/>
          </a:prstGeom>
        </p:spPr>
      </p:pic>
      <p:pic>
        <p:nvPicPr>
          <p:cNvPr id="9" name="Afbeelding 8">
            <a:extLst>
              <a:ext uri="{FF2B5EF4-FFF2-40B4-BE49-F238E27FC236}">
                <a16:creationId xmlns:a16="http://schemas.microsoft.com/office/drawing/2014/main" id="{A2124EA0-6A9A-4165-B3AE-1B0AA89F6242}"/>
              </a:ext>
            </a:extLst>
          </p:cNvPr>
          <p:cNvPicPr>
            <a:picLocks noChangeAspect="1"/>
          </p:cNvPicPr>
          <p:nvPr userDrawn="1"/>
        </p:nvPicPr>
        <p:blipFill>
          <a:blip r:embed="rId3"/>
          <a:stretch>
            <a:fillRect/>
          </a:stretch>
        </p:blipFill>
        <p:spPr>
          <a:xfrm>
            <a:off x="11051146" y="6767949"/>
            <a:ext cx="1819907" cy="746955"/>
          </a:xfrm>
          <a:prstGeom prst="rect">
            <a:avLst/>
          </a:prstGeom>
        </p:spPr>
      </p:pic>
      <p:pic>
        <p:nvPicPr>
          <p:cNvPr id="10" name="Afbeelding 9" descr="Afbeelding met tekening, voedsel&#10;&#10;Automatisch gegenereerde beschrijving">
            <a:extLst>
              <a:ext uri="{FF2B5EF4-FFF2-40B4-BE49-F238E27FC236}">
                <a16:creationId xmlns:a16="http://schemas.microsoft.com/office/drawing/2014/main" id="{159309D7-68F7-40F9-BB99-46117856C233}"/>
              </a:ext>
            </a:extLst>
          </p:cNvPr>
          <p:cNvPicPr>
            <a:picLocks noChangeAspect="1"/>
          </p:cNvPicPr>
          <p:nvPr userDrawn="1"/>
        </p:nvPicPr>
        <p:blipFill>
          <a:blip r:embed="rId4"/>
          <a:stretch>
            <a:fillRect/>
          </a:stretch>
        </p:blipFill>
        <p:spPr>
          <a:xfrm>
            <a:off x="395112" y="6789998"/>
            <a:ext cx="1739523" cy="734387"/>
          </a:xfrm>
          <a:prstGeom prst="rect">
            <a:avLst/>
          </a:prstGeom>
        </p:spPr>
      </p:pic>
    </p:spTree>
    <p:extLst>
      <p:ext uri="{BB962C8B-B14F-4D97-AF65-F5344CB8AC3E}">
        <p14:creationId xmlns:p14="http://schemas.microsoft.com/office/powerpoint/2010/main" val="1050540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ek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6986" y="190722"/>
            <a:ext cx="11591806" cy="1866741"/>
          </a:xfrm>
        </p:spPr>
        <p:txBody>
          <a:bodyPr anchor="ctr" anchorCtr="0">
            <a:normAutofit/>
          </a:bodyPr>
          <a:lstStyle>
            <a:lvl1pPr algn="ctr">
              <a:defRPr sz="6000"/>
            </a:lvl1pPr>
          </a:lstStyle>
          <a:p>
            <a:r>
              <a:rPr lang="nl-NL"/>
              <a:t>Klik om stijl te bewerken</a:t>
            </a:r>
            <a:endParaRPr lang="en-US"/>
          </a:p>
        </p:txBody>
      </p:sp>
      <p:sp>
        <p:nvSpPr>
          <p:cNvPr id="3" name="Text Placeholder 2"/>
          <p:cNvSpPr>
            <a:spLocks noGrp="1"/>
          </p:cNvSpPr>
          <p:nvPr>
            <p:ph type="body" idx="1"/>
          </p:nvPr>
        </p:nvSpPr>
        <p:spPr>
          <a:xfrm>
            <a:off x="916985" y="4522840"/>
            <a:ext cx="6857015" cy="2189873"/>
          </a:xfrm>
        </p:spPr>
        <p:txBody>
          <a:bodyPr anchor="t" anchorCtr="0">
            <a:normAutofit/>
          </a:bodyPr>
          <a:lstStyle>
            <a:lvl1pPr marL="0" indent="0" algn="ctr">
              <a:buNone/>
              <a:defRPr sz="3600">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1473609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4" name="Text Placeholder 2">
            <a:extLst>
              <a:ext uri="{FF2B5EF4-FFF2-40B4-BE49-F238E27FC236}">
                <a16:creationId xmlns:a16="http://schemas.microsoft.com/office/drawing/2014/main" id="{13F110EA-4264-4965-BF8D-17790F6B994C}"/>
              </a:ext>
            </a:extLst>
          </p:cNvPr>
          <p:cNvSpPr>
            <a:spLocks noGrp="1"/>
          </p:cNvSpPr>
          <p:nvPr>
            <p:ph idx="1"/>
          </p:nvPr>
        </p:nvSpPr>
        <p:spPr>
          <a:xfrm>
            <a:off x="933381" y="1372227"/>
            <a:ext cx="11591806" cy="5395721"/>
          </a:xfrm>
          <a:prstGeom prst="rect">
            <a:avLst/>
          </a:prstGeom>
        </p:spPr>
        <p:txBody>
          <a:bodyPr vert="horz" lIns="91440" tIns="45720" rIns="91440" bIns="45720" rtlCol="0">
            <a:normAutofit/>
          </a:bodyPr>
          <a:lstStyle>
            <a:lvl6pPr>
              <a:defRPr/>
            </a:lvl6pPr>
            <a:lvl7pPr>
              <a:defRPr sz="2400"/>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2095606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Rechthoek 5">
            <a:extLst>
              <a:ext uri="{FF2B5EF4-FFF2-40B4-BE49-F238E27FC236}">
                <a16:creationId xmlns:a16="http://schemas.microsoft.com/office/drawing/2014/main" id="{99202B1C-1A17-47A3-A289-EA4C786D7B9E}"/>
              </a:ext>
            </a:extLst>
          </p:cNvPr>
          <p:cNvSpPr/>
          <p:nvPr userDrawn="1"/>
        </p:nvSpPr>
        <p:spPr>
          <a:xfrm>
            <a:off x="-1" y="1"/>
            <a:ext cx="271515" cy="6767947"/>
          </a:xfrm>
          <a:prstGeom prst="rect">
            <a:avLst/>
          </a:prstGeom>
          <a:solidFill>
            <a:srgbClr val="B01C32"/>
          </a:solidFill>
          <a:ln>
            <a:solidFill>
              <a:srgbClr val="B01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7" name="Rechthoek 6">
            <a:extLst>
              <a:ext uri="{FF2B5EF4-FFF2-40B4-BE49-F238E27FC236}">
                <a16:creationId xmlns:a16="http://schemas.microsoft.com/office/drawing/2014/main" id="{797FF588-18E2-4362-957E-F595DC9A48DD}"/>
              </a:ext>
            </a:extLst>
          </p:cNvPr>
          <p:cNvSpPr/>
          <p:nvPr userDrawn="1"/>
        </p:nvSpPr>
        <p:spPr>
          <a:xfrm>
            <a:off x="13168260" y="1"/>
            <a:ext cx="271515" cy="6767947"/>
          </a:xfrm>
          <a:prstGeom prst="rect">
            <a:avLst/>
          </a:prstGeom>
          <a:solidFill>
            <a:srgbClr val="E7792B"/>
          </a:solidFill>
          <a:ln>
            <a:solidFill>
              <a:srgbClr val="E77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2342101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67334" y="402484"/>
            <a:ext cx="1548456" cy="6406475"/>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923986" y="402484"/>
            <a:ext cx="9708103" cy="640647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Rechthoek 5">
            <a:extLst>
              <a:ext uri="{FF2B5EF4-FFF2-40B4-BE49-F238E27FC236}">
                <a16:creationId xmlns:a16="http://schemas.microsoft.com/office/drawing/2014/main" id="{F528F25A-D188-469A-846A-117299842CED}"/>
              </a:ext>
            </a:extLst>
          </p:cNvPr>
          <p:cNvSpPr/>
          <p:nvPr userDrawn="1"/>
        </p:nvSpPr>
        <p:spPr>
          <a:xfrm>
            <a:off x="-1" y="1"/>
            <a:ext cx="271515" cy="6767947"/>
          </a:xfrm>
          <a:prstGeom prst="rect">
            <a:avLst/>
          </a:prstGeom>
          <a:solidFill>
            <a:srgbClr val="B01C32"/>
          </a:solidFill>
          <a:ln>
            <a:solidFill>
              <a:srgbClr val="B01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7" name="Rechthoek 6">
            <a:extLst>
              <a:ext uri="{FF2B5EF4-FFF2-40B4-BE49-F238E27FC236}">
                <a16:creationId xmlns:a16="http://schemas.microsoft.com/office/drawing/2014/main" id="{8D5DBD77-DE8A-4470-805A-EC33C13B8792}"/>
              </a:ext>
            </a:extLst>
          </p:cNvPr>
          <p:cNvSpPr/>
          <p:nvPr userDrawn="1"/>
        </p:nvSpPr>
        <p:spPr>
          <a:xfrm>
            <a:off x="13168260" y="1"/>
            <a:ext cx="271515" cy="6767947"/>
          </a:xfrm>
          <a:prstGeom prst="rect">
            <a:avLst/>
          </a:prstGeom>
          <a:solidFill>
            <a:srgbClr val="E7792B"/>
          </a:solidFill>
          <a:ln>
            <a:solidFill>
              <a:srgbClr val="E77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1017631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Kop en inhou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A7CD72-DEC5-37E2-DCD8-4C6533F31D61}"/>
              </a:ext>
            </a:extLst>
          </p:cNvPr>
          <p:cNvSpPr>
            <a:spLocks noGrp="1"/>
          </p:cNvSpPr>
          <p:nvPr>
            <p:ph type="title" hasCustomPrompt="1"/>
          </p:nvPr>
        </p:nvSpPr>
        <p:spPr>
          <a:xfrm>
            <a:off x="1163731" y="1398191"/>
            <a:ext cx="9511726" cy="1274421"/>
          </a:xfrm>
        </p:spPr>
        <p:txBody>
          <a:bodyPr/>
          <a:lstStyle>
            <a:lvl1pPr>
              <a:defRPr b="1" i="0">
                <a:latin typeface="Avenir Next LT Pro" panose="020B0504020202020204" pitchFamily="34" charset="77"/>
              </a:defRPr>
            </a:lvl1pPr>
          </a:lstStyle>
          <a:p>
            <a:r>
              <a:rPr lang="nl-NL"/>
              <a:t>Titel van deze slide</a:t>
            </a:r>
          </a:p>
        </p:txBody>
      </p:sp>
      <p:sp>
        <p:nvSpPr>
          <p:cNvPr id="3" name="Tijdelijke aanduiding voor inhoud 2">
            <a:extLst>
              <a:ext uri="{FF2B5EF4-FFF2-40B4-BE49-F238E27FC236}">
                <a16:creationId xmlns:a16="http://schemas.microsoft.com/office/drawing/2014/main" id="{7A39884E-56E6-F732-B15B-BF4B07511428}"/>
              </a:ext>
            </a:extLst>
          </p:cNvPr>
          <p:cNvSpPr>
            <a:spLocks noGrp="1"/>
          </p:cNvSpPr>
          <p:nvPr>
            <p:ph sz="quarter" idx="10" hasCustomPrompt="1"/>
          </p:nvPr>
        </p:nvSpPr>
        <p:spPr>
          <a:xfrm>
            <a:off x="1178686" y="2976773"/>
            <a:ext cx="9496771" cy="2274218"/>
          </a:xfrm>
        </p:spPr>
        <p:txBody>
          <a:bodyPr/>
          <a:lstStyle/>
          <a:p>
            <a:pPr lvl="0"/>
            <a:r>
              <a:rPr lang="nl-NL"/>
              <a:t>Inhoudsblok met tekst, grafieken of andere elementen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942722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ussentitel gro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C263E28-1231-32C6-5DE6-2CA4FBB229F5}"/>
              </a:ext>
            </a:extLst>
          </p:cNvPr>
          <p:cNvSpPr>
            <a:spLocks noGrp="1"/>
          </p:cNvSpPr>
          <p:nvPr>
            <p:ph type="title" hasCustomPrompt="1"/>
          </p:nvPr>
        </p:nvSpPr>
        <p:spPr>
          <a:xfrm>
            <a:off x="1163731" y="2509393"/>
            <a:ext cx="9297595" cy="2072229"/>
          </a:xfrm>
        </p:spPr>
        <p:txBody>
          <a:bodyPr>
            <a:noAutofit/>
          </a:bodyPr>
          <a:lstStyle>
            <a:lvl1pPr>
              <a:defRPr sz="7275">
                <a:solidFill>
                  <a:schemeClr val="bg1"/>
                </a:solidFill>
              </a:defRPr>
            </a:lvl1pPr>
          </a:lstStyle>
          <a:p>
            <a:r>
              <a:rPr lang="nl-NL"/>
              <a:t>Tussenslide met titel van dit hoofdstuk</a:t>
            </a:r>
          </a:p>
        </p:txBody>
      </p:sp>
      <p:sp>
        <p:nvSpPr>
          <p:cNvPr id="5" name="Tijdelijke aanduiding voor tekst 3">
            <a:extLst>
              <a:ext uri="{FF2B5EF4-FFF2-40B4-BE49-F238E27FC236}">
                <a16:creationId xmlns:a16="http://schemas.microsoft.com/office/drawing/2014/main" id="{7592ED2A-BC65-B317-7D49-6D0D9F3D7A2E}"/>
              </a:ext>
            </a:extLst>
          </p:cNvPr>
          <p:cNvSpPr>
            <a:spLocks noGrp="1"/>
          </p:cNvSpPr>
          <p:nvPr>
            <p:ph type="body" sz="quarter" idx="10" hasCustomPrompt="1"/>
          </p:nvPr>
        </p:nvSpPr>
        <p:spPr>
          <a:xfrm>
            <a:off x="1163732" y="5396277"/>
            <a:ext cx="7220855" cy="525864"/>
          </a:xfrm>
        </p:spPr>
        <p:txBody>
          <a:bodyPr/>
          <a:lstStyle>
            <a:lvl1pPr marL="0" indent="0">
              <a:buNone/>
              <a:defRPr sz="330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Eventueel met een ondertitel</a:t>
            </a:r>
          </a:p>
        </p:txBody>
      </p:sp>
    </p:spTree>
    <p:extLst>
      <p:ext uri="{BB962C8B-B14F-4D97-AF65-F5344CB8AC3E}">
        <p14:creationId xmlns:p14="http://schemas.microsoft.com/office/powerpoint/2010/main" val="146939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eldia standaard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1F678F-A77A-EFA3-6C37-7FA8AD67CA5C}"/>
              </a:ext>
            </a:extLst>
          </p:cNvPr>
          <p:cNvSpPr>
            <a:spLocks noGrp="1"/>
          </p:cNvSpPr>
          <p:nvPr>
            <p:ph type="ctrTitle" hasCustomPrompt="1"/>
          </p:nvPr>
        </p:nvSpPr>
        <p:spPr>
          <a:xfrm>
            <a:off x="1163731" y="2556175"/>
            <a:ext cx="10079831" cy="1711426"/>
          </a:xfrm>
        </p:spPr>
        <p:txBody>
          <a:bodyPr anchor="b" anchorCtr="0"/>
          <a:lstStyle>
            <a:lvl1pPr algn="l">
              <a:defRPr sz="7716">
                <a:solidFill>
                  <a:schemeClr val="bg1"/>
                </a:solidFill>
              </a:defRPr>
            </a:lvl1pPr>
          </a:lstStyle>
          <a:p>
            <a:r>
              <a:rPr lang="nl-NL"/>
              <a:t>Titel presentatie</a:t>
            </a:r>
          </a:p>
        </p:txBody>
      </p:sp>
      <p:sp>
        <p:nvSpPr>
          <p:cNvPr id="3" name="Ondertitel 2">
            <a:extLst>
              <a:ext uri="{FF2B5EF4-FFF2-40B4-BE49-F238E27FC236}">
                <a16:creationId xmlns:a16="http://schemas.microsoft.com/office/drawing/2014/main" id="{2A6AB801-7552-8EBD-EA74-D6A705422906}"/>
              </a:ext>
            </a:extLst>
          </p:cNvPr>
          <p:cNvSpPr>
            <a:spLocks noGrp="1"/>
          </p:cNvSpPr>
          <p:nvPr>
            <p:ph type="subTitle" idx="1" hasCustomPrompt="1"/>
          </p:nvPr>
        </p:nvSpPr>
        <p:spPr>
          <a:xfrm>
            <a:off x="1163731" y="4546806"/>
            <a:ext cx="7351627" cy="1825171"/>
          </a:xfrm>
          <a:prstGeom prst="rect">
            <a:avLst/>
          </a:prstGeom>
        </p:spPr>
        <p:txBody>
          <a:bodyPr>
            <a:noAutofit/>
          </a:bodyPr>
          <a:lstStyle>
            <a:lvl1pPr marL="0" indent="0" algn="l">
              <a:buNone/>
              <a:defRPr sz="3307">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nl-NL"/>
              <a:t>Ondertitel van de presentatie komt hier te staan</a:t>
            </a:r>
          </a:p>
        </p:txBody>
      </p:sp>
    </p:spTree>
    <p:extLst>
      <p:ext uri="{BB962C8B-B14F-4D97-AF65-F5344CB8AC3E}">
        <p14:creationId xmlns:p14="http://schemas.microsoft.com/office/powerpoint/2010/main" val="2622465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dia standa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1F678F-A77A-EFA3-6C37-7FA8AD67CA5C}"/>
              </a:ext>
            </a:extLst>
          </p:cNvPr>
          <p:cNvSpPr>
            <a:spLocks noGrp="1"/>
          </p:cNvSpPr>
          <p:nvPr>
            <p:ph type="ctrTitle" hasCustomPrompt="1"/>
          </p:nvPr>
        </p:nvSpPr>
        <p:spPr>
          <a:xfrm>
            <a:off x="1163731" y="2540904"/>
            <a:ext cx="12276045" cy="1711426"/>
          </a:xfrm>
        </p:spPr>
        <p:txBody>
          <a:bodyPr anchor="t"/>
          <a:lstStyle>
            <a:lvl1pPr algn="l">
              <a:defRPr sz="7716">
                <a:solidFill>
                  <a:schemeClr val="bg1"/>
                </a:solidFill>
              </a:defRPr>
            </a:lvl1pPr>
          </a:lstStyle>
          <a:p>
            <a:r>
              <a:rPr lang="nl-NL"/>
              <a:t>Communicatie</a:t>
            </a:r>
          </a:p>
        </p:txBody>
      </p:sp>
      <p:sp>
        <p:nvSpPr>
          <p:cNvPr id="3" name="Ondertitel 2">
            <a:extLst>
              <a:ext uri="{FF2B5EF4-FFF2-40B4-BE49-F238E27FC236}">
                <a16:creationId xmlns:a16="http://schemas.microsoft.com/office/drawing/2014/main" id="{2A6AB801-7552-8EBD-EA74-D6A705422906}"/>
              </a:ext>
            </a:extLst>
          </p:cNvPr>
          <p:cNvSpPr>
            <a:spLocks noGrp="1"/>
          </p:cNvSpPr>
          <p:nvPr>
            <p:ph type="subTitle" idx="1" hasCustomPrompt="1"/>
          </p:nvPr>
        </p:nvSpPr>
        <p:spPr>
          <a:xfrm>
            <a:off x="1163731" y="4562079"/>
            <a:ext cx="7351627" cy="1825171"/>
          </a:xfrm>
          <a:prstGeom prst="rect">
            <a:avLst/>
          </a:prstGeom>
        </p:spPr>
        <p:txBody>
          <a:bodyPr>
            <a:noAutofit/>
          </a:bodyPr>
          <a:lstStyle>
            <a:lvl1pPr marL="0" indent="0" algn="l">
              <a:buNone/>
              <a:defRPr sz="3307">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nl-NL"/>
              <a:t>Hoe communicatie jou kan helpen bij de werving van hulpvragers en andere doelen</a:t>
            </a:r>
          </a:p>
        </p:txBody>
      </p:sp>
      <p:sp>
        <p:nvSpPr>
          <p:cNvPr id="11" name="Tekstvak 10">
            <a:extLst>
              <a:ext uri="{FF2B5EF4-FFF2-40B4-BE49-F238E27FC236}">
                <a16:creationId xmlns:a16="http://schemas.microsoft.com/office/drawing/2014/main" id="{29B1FC9F-74C4-5189-D771-6A91BC976A0C}"/>
              </a:ext>
            </a:extLst>
          </p:cNvPr>
          <p:cNvSpPr txBox="1"/>
          <p:nvPr userDrawn="1"/>
        </p:nvSpPr>
        <p:spPr>
          <a:xfrm>
            <a:off x="1163732" y="917975"/>
            <a:ext cx="4205180" cy="499496"/>
          </a:xfrm>
          <a:prstGeom prst="rect">
            <a:avLst/>
          </a:prstGeom>
          <a:noFill/>
        </p:spPr>
        <p:txBody>
          <a:bodyPr wrap="square" rtlCol="0">
            <a:spAutoFit/>
          </a:bodyPr>
          <a:lstStyle/>
          <a:p>
            <a:fld id="{3D937690-F689-4643-B774-253DFC7E93E8}" type="datetime4">
              <a:rPr lang="nl-NL" sz="2646" smtClean="0">
                <a:solidFill>
                  <a:schemeClr val="accent2"/>
                </a:solidFill>
              </a:rPr>
              <a:t>21 november 2024</a:t>
            </a:fld>
            <a:endParaRPr lang="nl-NL" sz="2646">
              <a:solidFill>
                <a:schemeClr val="accent2"/>
              </a:solidFill>
            </a:endParaRPr>
          </a:p>
        </p:txBody>
      </p:sp>
    </p:spTree>
    <p:extLst>
      <p:ext uri="{BB962C8B-B14F-4D97-AF65-F5344CB8AC3E}">
        <p14:creationId xmlns:p14="http://schemas.microsoft.com/office/powerpoint/2010/main" val="2076892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4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nl-NL"/>
              <a:t>Klik om stijl te bewerken</a:t>
            </a:r>
            <a:endParaRPr lang="en-US"/>
          </a:p>
        </p:txBody>
      </p:sp>
      <p:sp>
        <p:nvSpPr>
          <p:cNvPr id="3" name="Content Placeholder 2"/>
          <p:cNvSpPr>
            <a:spLocks noGrp="1"/>
          </p:cNvSpPr>
          <p:nvPr>
            <p:ph idx="1"/>
          </p:nvPr>
        </p:nvSpPr>
        <p:spPr/>
        <p:txBody>
          <a:bodyPr/>
          <a:lstStyle>
            <a:lvl1pPr>
              <a:buClr>
                <a:srgbClr val="B01C32"/>
              </a:buClr>
              <a:defRPr>
                <a:solidFill>
                  <a:schemeClr val="bg1"/>
                </a:solidFill>
              </a:defRPr>
            </a:lvl1pPr>
            <a:lvl2pPr>
              <a:buClr>
                <a:srgbClr val="B01C32"/>
              </a:buClr>
              <a:defRPr>
                <a:solidFill>
                  <a:schemeClr val="bg1"/>
                </a:solidFill>
              </a:defRPr>
            </a:lvl2pPr>
            <a:lvl3pPr>
              <a:buClr>
                <a:srgbClr val="B01C32"/>
              </a:buClr>
              <a:defRPr>
                <a:solidFill>
                  <a:schemeClr val="bg1"/>
                </a:solidFill>
              </a:defRPr>
            </a:lvl3pPr>
            <a:lvl4pPr>
              <a:buClr>
                <a:srgbClr val="B01C32"/>
              </a:buClr>
              <a:defRPr>
                <a:solidFill>
                  <a:schemeClr val="bg1"/>
                </a:solidFill>
              </a:defRPr>
            </a:lvl4pPr>
            <a:lvl5pPr>
              <a:buClr>
                <a:srgbClr val="B01C32"/>
              </a:buClr>
              <a:defRPr>
                <a:solidFill>
                  <a:schemeClr val="bg1"/>
                </a:solidFill>
              </a:defRPr>
            </a:lvl5pPr>
            <a:lvl6pPr>
              <a:defRPr>
                <a:solidFill>
                  <a:schemeClr val="bg1"/>
                </a:solidFill>
              </a:defRPr>
            </a:lvl6pPr>
            <a:lvl7pPr>
              <a:defRPr>
                <a:solidFill>
                  <a:schemeClr val="bg1"/>
                </a:solidFill>
              </a:defRPr>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325002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dia loka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1F678F-A77A-EFA3-6C37-7FA8AD67CA5C}"/>
              </a:ext>
            </a:extLst>
          </p:cNvPr>
          <p:cNvSpPr>
            <a:spLocks noGrp="1"/>
          </p:cNvSpPr>
          <p:nvPr>
            <p:ph type="ctrTitle" hasCustomPrompt="1"/>
          </p:nvPr>
        </p:nvSpPr>
        <p:spPr>
          <a:xfrm>
            <a:off x="1163731" y="2556175"/>
            <a:ext cx="10079831" cy="1711426"/>
          </a:xfrm>
        </p:spPr>
        <p:txBody>
          <a:bodyPr anchor="t"/>
          <a:lstStyle>
            <a:lvl1pPr algn="l">
              <a:defRPr sz="7716">
                <a:solidFill>
                  <a:schemeClr val="bg1"/>
                </a:solidFill>
              </a:defRPr>
            </a:lvl1pPr>
          </a:lstStyle>
          <a:p>
            <a:r>
              <a:rPr lang="nl-NL"/>
              <a:t>Titel presentatie</a:t>
            </a:r>
          </a:p>
        </p:txBody>
      </p:sp>
      <p:sp>
        <p:nvSpPr>
          <p:cNvPr id="3" name="Ondertitel 2">
            <a:extLst>
              <a:ext uri="{FF2B5EF4-FFF2-40B4-BE49-F238E27FC236}">
                <a16:creationId xmlns:a16="http://schemas.microsoft.com/office/drawing/2014/main" id="{2A6AB801-7552-8EBD-EA74-D6A705422906}"/>
              </a:ext>
            </a:extLst>
          </p:cNvPr>
          <p:cNvSpPr>
            <a:spLocks noGrp="1"/>
          </p:cNvSpPr>
          <p:nvPr>
            <p:ph type="subTitle" idx="1" hasCustomPrompt="1"/>
          </p:nvPr>
        </p:nvSpPr>
        <p:spPr>
          <a:xfrm>
            <a:off x="1163731" y="4546806"/>
            <a:ext cx="7351627" cy="1825171"/>
          </a:xfrm>
          <a:prstGeom prst="rect">
            <a:avLst/>
          </a:prstGeom>
        </p:spPr>
        <p:txBody>
          <a:bodyPr>
            <a:noAutofit/>
          </a:bodyPr>
          <a:lstStyle>
            <a:lvl1pPr marL="0" indent="0" algn="l">
              <a:buNone/>
              <a:defRPr sz="3307">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nl-NL"/>
              <a:t>Ondertitel van de presentatie komt hier te staan</a:t>
            </a:r>
          </a:p>
        </p:txBody>
      </p:sp>
      <p:sp>
        <p:nvSpPr>
          <p:cNvPr id="11" name="Tekstvak 10">
            <a:extLst>
              <a:ext uri="{FF2B5EF4-FFF2-40B4-BE49-F238E27FC236}">
                <a16:creationId xmlns:a16="http://schemas.microsoft.com/office/drawing/2014/main" id="{29B1FC9F-74C4-5189-D771-6A91BC976A0C}"/>
              </a:ext>
            </a:extLst>
          </p:cNvPr>
          <p:cNvSpPr txBox="1"/>
          <p:nvPr userDrawn="1"/>
        </p:nvSpPr>
        <p:spPr>
          <a:xfrm>
            <a:off x="1163732" y="933247"/>
            <a:ext cx="4205180" cy="499496"/>
          </a:xfrm>
          <a:prstGeom prst="rect">
            <a:avLst/>
          </a:prstGeom>
          <a:noFill/>
        </p:spPr>
        <p:txBody>
          <a:bodyPr wrap="square" rtlCol="0">
            <a:spAutoFit/>
          </a:bodyPr>
          <a:lstStyle/>
          <a:p>
            <a:fld id="{3D937690-F689-4643-B774-253DFC7E93E8}" type="datetime4">
              <a:rPr lang="nl-NL" sz="2646" smtClean="0">
                <a:solidFill>
                  <a:schemeClr val="accent3"/>
                </a:solidFill>
              </a:rPr>
              <a:t>21 november 2024</a:t>
            </a:fld>
            <a:endParaRPr lang="nl-NL" sz="2646">
              <a:solidFill>
                <a:schemeClr val="accent3"/>
              </a:solidFill>
            </a:endParaRPr>
          </a:p>
        </p:txBody>
      </p:sp>
      <p:sp>
        <p:nvSpPr>
          <p:cNvPr id="5" name="Tijdelijke aanduiding voor afbeelding 4">
            <a:extLst>
              <a:ext uri="{FF2B5EF4-FFF2-40B4-BE49-F238E27FC236}">
                <a16:creationId xmlns:a16="http://schemas.microsoft.com/office/drawing/2014/main" id="{22E5FC39-6FE8-86C6-E614-8DBF9BA7E700}"/>
              </a:ext>
            </a:extLst>
          </p:cNvPr>
          <p:cNvSpPr>
            <a:spLocks noGrp="1"/>
          </p:cNvSpPr>
          <p:nvPr>
            <p:ph type="pic" sz="quarter" idx="10" hasCustomPrompt="1"/>
          </p:nvPr>
        </p:nvSpPr>
        <p:spPr>
          <a:xfrm>
            <a:off x="9166347" y="392852"/>
            <a:ext cx="3527941" cy="916854"/>
          </a:xfrm>
        </p:spPr>
        <p:txBody>
          <a:bodyPr/>
          <a:lstStyle>
            <a:lvl1pPr>
              <a:defRPr/>
            </a:lvl1pPr>
          </a:lstStyle>
          <a:p>
            <a:r>
              <a:rPr lang="nl-NL"/>
              <a:t>Plaats hier je lokale logo</a:t>
            </a:r>
          </a:p>
        </p:txBody>
      </p:sp>
    </p:spTree>
    <p:extLst>
      <p:ext uri="{BB962C8B-B14F-4D97-AF65-F5344CB8AC3E}">
        <p14:creationId xmlns:p14="http://schemas.microsoft.com/office/powerpoint/2010/main" val="1246915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dia met afbeel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E9CCB1-404A-04B1-6C76-20FC2759188B}"/>
              </a:ext>
            </a:extLst>
          </p:cNvPr>
          <p:cNvSpPr>
            <a:spLocks noGrp="1"/>
          </p:cNvSpPr>
          <p:nvPr>
            <p:ph type="pic" sz="quarter" idx="10" hasCustomPrompt="1"/>
          </p:nvPr>
        </p:nvSpPr>
        <p:spPr>
          <a:xfrm>
            <a:off x="8795854" y="0"/>
            <a:ext cx="4643922" cy="916854"/>
          </a:xfrm>
        </p:spPr>
        <p:txBody>
          <a:bodyPr/>
          <a:lstStyle>
            <a:lvl1pPr marL="0" indent="0">
              <a:buNone/>
              <a:defRPr/>
            </a:lvl1pPr>
          </a:lstStyle>
          <a:p>
            <a:r>
              <a:rPr lang="nl-NL"/>
              <a:t>Voeg een eigen afbeelding toe</a:t>
            </a:r>
          </a:p>
        </p:txBody>
      </p:sp>
      <p:sp>
        <p:nvSpPr>
          <p:cNvPr id="2" name="Titel 1">
            <a:extLst>
              <a:ext uri="{FF2B5EF4-FFF2-40B4-BE49-F238E27FC236}">
                <a16:creationId xmlns:a16="http://schemas.microsoft.com/office/drawing/2014/main" id="{311F678F-A77A-EFA3-6C37-7FA8AD67CA5C}"/>
              </a:ext>
            </a:extLst>
          </p:cNvPr>
          <p:cNvSpPr>
            <a:spLocks noGrp="1"/>
          </p:cNvSpPr>
          <p:nvPr>
            <p:ph type="ctrTitle" hasCustomPrompt="1"/>
          </p:nvPr>
        </p:nvSpPr>
        <p:spPr>
          <a:xfrm>
            <a:off x="1164856" y="2518134"/>
            <a:ext cx="7351627" cy="2341413"/>
          </a:xfrm>
        </p:spPr>
        <p:txBody>
          <a:bodyPr anchor="t"/>
          <a:lstStyle>
            <a:lvl1pPr algn="l">
              <a:defRPr sz="7716">
                <a:solidFill>
                  <a:schemeClr val="tx1"/>
                </a:solidFill>
              </a:defRPr>
            </a:lvl1pPr>
          </a:lstStyle>
          <a:p>
            <a:r>
              <a:rPr lang="nl-NL"/>
              <a:t>Titel presentatie</a:t>
            </a:r>
          </a:p>
        </p:txBody>
      </p:sp>
      <p:sp>
        <p:nvSpPr>
          <p:cNvPr id="3" name="Ondertitel 2">
            <a:extLst>
              <a:ext uri="{FF2B5EF4-FFF2-40B4-BE49-F238E27FC236}">
                <a16:creationId xmlns:a16="http://schemas.microsoft.com/office/drawing/2014/main" id="{2A6AB801-7552-8EBD-EA74-D6A705422906}"/>
              </a:ext>
            </a:extLst>
          </p:cNvPr>
          <p:cNvSpPr>
            <a:spLocks noGrp="1"/>
          </p:cNvSpPr>
          <p:nvPr>
            <p:ph type="subTitle" idx="1" hasCustomPrompt="1"/>
          </p:nvPr>
        </p:nvSpPr>
        <p:spPr>
          <a:xfrm>
            <a:off x="1163731" y="5367994"/>
            <a:ext cx="7351627" cy="1825171"/>
          </a:xfrm>
          <a:prstGeom prst="rect">
            <a:avLst/>
          </a:prstGeom>
        </p:spPr>
        <p:txBody>
          <a:bodyPr>
            <a:noAutofit/>
          </a:bodyPr>
          <a:lstStyle>
            <a:lvl1pPr marL="0" indent="0" algn="l">
              <a:buNone/>
              <a:defRPr sz="3307">
                <a:solidFill>
                  <a:schemeClr val="tx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nl-NL"/>
              <a:t>Ondertitel van de presentatie komt hier te staan</a:t>
            </a:r>
          </a:p>
        </p:txBody>
      </p:sp>
    </p:spTree>
    <p:extLst>
      <p:ext uri="{BB962C8B-B14F-4D97-AF65-F5344CB8AC3E}">
        <p14:creationId xmlns:p14="http://schemas.microsoft.com/office/powerpoint/2010/main" val="290531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Kop en inhou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A7CD72-DEC5-37E2-DCD8-4C6533F31D61}"/>
              </a:ext>
            </a:extLst>
          </p:cNvPr>
          <p:cNvSpPr>
            <a:spLocks noGrp="1"/>
          </p:cNvSpPr>
          <p:nvPr>
            <p:ph type="title" hasCustomPrompt="1"/>
          </p:nvPr>
        </p:nvSpPr>
        <p:spPr>
          <a:xfrm>
            <a:off x="1163731" y="1398191"/>
            <a:ext cx="9511726" cy="1274421"/>
          </a:xfrm>
        </p:spPr>
        <p:txBody>
          <a:bodyPr/>
          <a:lstStyle>
            <a:lvl1pPr>
              <a:defRPr b="1" i="0">
                <a:latin typeface="Avenir Next LT Pro" panose="020B0504020202020204" pitchFamily="34" charset="77"/>
              </a:defRPr>
            </a:lvl1pPr>
          </a:lstStyle>
          <a:p>
            <a:r>
              <a:rPr lang="nl-NL"/>
              <a:t>Titel van deze slide</a:t>
            </a:r>
          </a:p>
        </p:txBody>
      </p:sp>
      <p:sp>
        <p:nvSpPr>
          <p:cNvPr id="3" name="Tijdelijke aanduiding voor inhoud 2">
            <a:extLst>
              <a:ext uri="{FF2B5EF4-FFF2-40B4-BE49-F238E27FC236}">
                <a16:creationId xmlns:a16="http://schemas.microsoft.com/office/drawing/2014/main" id="{7A39884E-56E6-F732-B15B-BF4B07511428}"/>
              </a:ext>
            </a:extLst>
          </p:cNvPr>
          <p:cNvSpPr>
            <a:spLocks noGrp="1"/>
          </p:cNvSpPr>
          <p:nvPr>
            <p:ph sz="quarter" idx="10" hasCustomPrompt="1"/>
          </p:nvPr>
        </p:nvSpPr>
        <p:spPr>
          <a:xfrm>
            <a:off x="1178686" y="2976773"/>
            <a:ext cx="9496771" cy="2274218"/>
          </a:xfrm>
        </p:spPr>
        <p:txBody>
          <a:bodyPr/>
          <a:lstStyle/>
          <a:p>
            <a:pPr lvl="0"/>
            <a:r>
              <a:rPr lang="nl-NL"/>
              <a:t>Inhoudsblok met tekst, grafieken of andere elementen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20050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op met vast tekstblo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A7CD72-DEC5-37E2-DCD8-4C6533F31D61}"/>
              </a:ext>
            </a:extLst>
          </p:cNvPr>
          <p:cNvSpPr>
            <a:spLocks noGrp="1"/>
          </p:cNvSpPr>
          <p:nvPr>
            <p:ph type="title" hasCustomPrompt="1"/>
          </p:nvPr>
        </p:nvSpPr>
        <p:spPr>
          <a:xfrm>
            <a:off x="1163731" y="1398191"/>
            <a:ext cx="9526999" cy="1274421"/>
          </a:xfrm>
        </p:spPr>
        <p:txBody>
          <a:bodyPr/>
          <a:lstStyle>
            <a:lvl1pPr>
              <a:defRPr b="1" i="0">
                <a:latin typeface="Avenir Next LT Pro" panose="020B0504020202020204" pitchFamily="34" charset="77"/>
              </a:defRPr>
            </a:lvl1pPr>
          </a:lstStyle>
          <a:p>
            <a:r>
              <a:rPr lang="nl-NL"/>
              <a:t>Titel van deze slide</a:t>
            </a:r>
          </a:p>
        </p:txBody>
      </p:sp>
      <p:sp>
        <p:nvSpPr>
          <p:cNvPr id="3" name="Tijdelijke aanduiding voor tekst 2">
            <a:extLst>
              <a:ext uri="{FF2B5EF4-FFF2-40B4-BE49-F238E27FC236}">
                <a16:creationId xmlns:a16="http://schemas.microsoft.com/office/drawing/2014/main" id="{C8F154A1-DA2B-1FD2-90E1-8DD1AAA0A755}"/>
              </a:ext>
            </a:extLst>
          </p:cNvPr>
          <p:cNvSpPr>
            <a:spLocks noGrp="1"/>
          </p:cNvSpPr>
          <p:nvPr>
            <p:ph type="body" sz="quarter" idx="11" hasCustomPrompt="1"/>
          </p:nvPr>
        </p:nvSpPr>
        <p:spPr>
          <a:xfrm>
            <a:off x="1163731" y="2976145"/>
            <a:ext cx="9537756" cy="3444402"/>
          </a:xfrm>
        </p:spPr>
        <p:txBody>
          <a:bodyPr>
            <a:noAutofit/>
          </a:bodyPr>
          <a:lstStyle>
            <a:lvl1pPr marL="0" indent="0">
              <a:lnSpc>
                <a:spcPts val="3307"/>
              </a:lnSpc>
              <a:buFont typeface="Systeemlettertype regulier"/>
              <a:buNone/>
              <a:defRPr/>
            </a:lvl1pPr>
            <a:lvl2pPr marL="423476" indent="-377979">
              <a:lnSpc>
                <a:spcPts val="3307"/>
              </a:lnSpc>
              <a:buClr>
                <a:schemeClr val="tx1"/>
              </a:buClr>
              <a:buSzPct val="150000"/>
              <a:buFont typeface="Arial" panose="020B0604020202020204" pitchFamily="34" charset="0"/>
              <a:buChar char="•"/>
              <a:tabLst/>
              <a:defRPr/>
            </a:lvl2pPr>
            <a:lvl3pPr marL="356980" indent="0">
              <a:lnSpc>
                <a:spcPts val="3307"/>
              </a:lnSpc>
              <a:buSzPct val="150000"/>
              <a:buFont typeface="Arial" panose="020B0604020202020204" pitchFamily="34" charset="0"/>
              <a:buNone/>
              <a:tabLst/>
              <a:defRPr/>
            </a:lvl3pPr>
            <a:lvl4pPr marL="932698" indent="-218738">
              <a:tabLst/>
              <a:defRPr/>
            </a:lvl4pPr>
            <a:lvl5pPr marL="1336925" indent="-279984">
              <a:tabLst/>
              <a:defRPr/>
            </a:lvl5pPr>
            <a:lvl6pPr marL="1616909" indent="-279984">
              <a:tabLst/>
              <a:defRPr sz="2646"/>
            </a:lvl6pPr>
            <a:lvl9pPr marL="4031772" indent="0">
              <a:buNone/>
              <a:defRPr/>
            </a:lvl9pPr>
          </a:lstStyle>
          <a:p>
            <a:pPr lvl="0"/>
            <a:r>
              <a:rPr lang="nl-NL"/>
              <a:t>Vast tekstblok voor korte, krachtige zinnen</a:t>
            </a:r>
          </a:p>
        </p:txBody>
      </p:sp>
    </p:spTree>
    <p:extLst>
      <p:ext uri="{BB962C8B-B14F-4D97-AF65-F5344CB8AC3E}">
        <p14:creationId xmlns:p14="http://schemas.microsoft.com/office/powerpoint/2010/main" val="2653401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 met opsomm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A7CD72-DEC5-37E2-DCD8-4C6533F31D61}"/>
              </a:ext>
            </a:extLst>
          </p:cNvPr>
          <p:cNvSpPr>
            <a:spLocks noGrp="1"/>
          </p:cNvSpPr>
          <p:nvPr>
            <p:ph type="title" hasCustomPrompt="1"/>
          </p:nvPr>
        </p:nvSpPr>
        <p:spPr>
          <a:xfrm>
            <a:off x="1163731" y="1398191"/>
            <a:ext cx="9526999" cy="1274421"/>
          </a:xfrm>
        </p:spPr>
        <p:txBody>
          <a:bodyPr/>
          <a:lstStyle>
            <a:lvl1pPr>
              <a:defRPr b="1" i="0">
                <a:latin typeface="Avenir Next LT Pro" panose="020B0504020202020204" pitchFamily="34" charset="77"/>
              </a:defRPr>
            </a:lvl1pPr>
          </a:lstStyle>
          <a:p>
            <a:r>
              <a:rPr lang="nl-NL"/>
              <a:t>Titel voor deze slide</a:t>
            </a:r>
          </a:p>
        </p:txBody>
      </p:sp>
      <p:sp>
        <p:nvSpPr>
          <p:cNvPr id="9" name="Tijdelijke aanduiding voor tekst 8">
            <a:extLst>
              <a:ext uri="{FF2B5EF4-FFF2-40B4-BE49-F238E27FC236}">
                <a16:creationId xmlns:a16="http://schemas.microsoft.com/office/drawing/2014/main" id="{4C641D66-9ABA-C43C-7326-4678B797D405}"/>
              </a:ext>
            </a:extLst>
          </p:cNvPr>
          <p:cNvSpPr>
            <a:spLocks noGrp="1"/>
          </p:cNvSpPr>
          <p:nvPr>
            <p:ph type="body" sz="quarter" idx="10" hasCustomPrompt="1"/>
          </p:nvPr>
        </p:nvSpPr>
        <p:spPr>
          <a:xfrm>
            <a:off x="1163731" y="3033202"/>
            <a:ext cx="9526998" cy="2624157"/>
          </a:xfrm>
        </p:spPr>
        <p:txBody>
          <a:bodyPr/>
          <a:lstStyle>
            <a:lvl1pPr marL="377979" indent="-377979">
              <a:lnSpc>
                <a:spcPts val="3307"/>
              </a:lnSpc>
              <a:spcBef>
                <a:spcPts val="1102"/>
              </a:spcBef>
              <a:buSzPct val="120000"/>
              <a:buFont typeface="Arial" panose="020B0604020202020204" pitchFamily="34" charset="0"/>
              <a:buChar char="•"/>
              <a:defRPr b="0" i="0">
                <a:latin typeface="Avenir Next LT Pro" panose="020B0504020202020204" pitchFamily="34" charset="77"/>
              </a:defRPr>
            </a:lvl1pPr>
            <a:lvl2pPr marL="27998" indent="0">
              <a:lnSpc>
                <a:spcPts val="3307"/>
              </a:lnSpc>
              <a:buSzPct val="80000"/>
              <a:buFont typeface="Arial" panose="020B0604020202020204" pitchFamily="34" charset="0"/>
              <a:buNone/>
              <a:tabLst/>
              <a:defRPr b="0" i="0">
                <a:latin typeface="Avenir Next LT Pro" panose="020B0504020202020204" pitchFamily="34" charset="77"/>
              </a:defRPr>
            </a:lvl2pPr>
            <a:lvl3pPr marL="465474" indent="0">
              <a:lnSpc>
                <a:spcPts val="3307"/>
              </a:lnSpc>
              <a:buSzPct val="80000"/>
              <a:buFont typeface="Systeemlettertype regulier"/>
              <a:buNone/>
              <a:tabLst/>
              <a:defRPr b="0" i="0">
                <a:latin typeface="Avenir Next LT Pro" panose="020B0504020202020204" pitchFamily="34" charset="77"/>
              </a:defRPr>
            </a:lvl3pPr>
            <a:lvl4pPr marL="901200" indent="0">
              <a:lnSpc>
                <a:spcPts val="3307"/>
              </a:lnSpc>
              <a:buSzPct val="80000"/>
              <a:buFont typeface="Systeemlettertype regulier"/>
              <a:buNone/>
              <a:tabLst/>
              <a:defRPr b="0" i="0">
                <a:latin typeface="Avenir Next LT Pro" panose="020B0504020202020204" pitchFamily="34" charset="77"/>
              </a:defRPr>
            </a:lvl4pPr>
            <a:lvl5pPr marL="1289678" indent="0">
              <a:lnSpc>
                <a:spcPts val="3307"/>
              </a:lnSpc>
              <a:buSzPct val="80000"/>
              <a:buFont typeface="Systeemlettertype regulier"/>
              <a:buNone/>
              <a:tabLst/>
              <a:defRPr b="0" i="0">
                <a:latin typeface="Avenir Next LT Pro" panose="020B0504020202020204" pitchFamily="34" charset="77"/>
              </a:defRPr>
            </a:lvl5pPr>
          </a:lstStyle>
          <a:p>
            <a:pPr lvl="0"/>
            <a:r>
              <a:rPr lang="nl-NL"/>
              <a:t>Gebruik </a:t>
            </a:r>
            <a:r>
              <a:rPr lang="nl-NL" err="1"/>
              <a:t>bullets</a:t>
            </a:r>
            <a:r>
              <a:rPr lang="nl-NL"/>
              <a:t> of nummers</a:t>
            </a:r>
          </a:p>
          <a:p>
            <a:pPr lvl="0"/>
            <a:endParaRPr lang="nl-NL"/>
          </a:p>
          <a:p>
            <a:pPr lvl="0"/>
            <a:endParaRPr lang="nl-NL"/>
          </a:p>
          <a:p>
            <a:pPr lvl="1"/>
            <a:endParaRPr lang="nl-NL"/>
          </a:p>
          <a:p>
            <a:pPr lvl="1"/>
            <a:endParaRPr lang="nl-NL"/>
          </a:p>
        </p:txBody>
      </p:sp>
    </p:spTree>
    <p:extLst>
      <p:ext uri="{BB962C8B-B14F-4D97-AF65-F5344CB8AC3E}">
        <p14:creationId xmlns:p14="http://schemas.microsoft.com/office/powerpoint/2010/main" val="1766272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ekstslide tweekolo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A7CD72-DEC5-37E2-DCD8-4C6533F31D61}"/>
              </a:ext>
            </a:extLst>
          </p:cNvPr>
          <p:cNvSpPr>
            <a:spLocks noGrp="1"/>
          </p:cNvSpPr>
          <p:nvPr>
            <p:ph type="title" hasCustomPrompt="1"/>
          </p:nvPr>
        </p:nvSpPr>
        <p:spPr>
          <a:xfrm>
            <a:off x="1174228" y="1398191"/>
            <a:ext cx="9516502" cy="1274421"/>
          </a:xfrm>
        </p:spPr>
        <p:txBody>
          <a:bodyPr/>
          <a:lstStyle>
            <a:lvl1pPr>
              <a:defRPr b="1" i="0">
                <a:latin typeface="Avenir Next LT Pro" panose="020B0504020202020204" pitchFamily="34" charset="77"/>
              </a:defRPr>
            </a:lvl1pPr>
          </a:lstStyle>
          <a:p>
            <a:r>
              <a:rPr lang="nl-NL"/>
              <a:t>Titel voor deze slide</a:t>
            </a:r>
          </a:p>
        </p:txBody>
      </p:sp>
      <p:sp>
        <p:nvSpPr>
          <p:cNvPr id="3" name="Tijdelijke aanduiding voor tekst 2">
            <a:extLst>
              <a:ext uri="{FF2B5EF4-FFF2-40B4-BE49-F238E27FC236}">
                <a16:creationId xmlns:a16="http://schemas.microsoft.com/office/drawing/2014/main" id="{39A3EA49-EA37-C271-651D-5C2736E5A7A7}"/>
              </a:ext>
            </a:extLst>
          </p:cNvPr>
          <p:cNvSpPr>
            <a:spLocks noGrp="1"/>
          </p:cNvSpPr>
          <p:nvPr>
            <p:ph type="body" sz="quarter" idx="10" hasCustomPrompt="1"/>
          </p:nvPr>
        </p:nvSpPr>
        <p:spPr>
          <a:xfrm>
            <a:off x="1163731" y="3036279"/>
            <a:ext cx="9516502" cy="4017826"/>
          </a:xfrm>
        </p:spPr>
        <p:txBody>
          <a:bodyPr numCol="2" spcCol="72000">
            <a:noAutofit/>
          </a:bodyPr>
          <a:lstStyle>
            <a:lvl1pPr marL="0" indent="0">
              <a:spcBef>
                <a:spcPts val="0"/>
              </a:spcBef>
              <a:buSzPct val="80000"/>
              <a:buFont typeface="Arial" panose="020B0604020202020204" pitchFamily="34" charset="0"/>
              <a:buNone/>
              <a:defRPr/>
            </a:lvl1pPr>
          </a:lstStyle>
          <a:p>
            <a:pPr lvl="0"/>
            <a:r>
              <a:rPr lang="nl-NL"/>
              <a:t>Tekst in twee kolommen</a:t>
            </a:r>
          </a:p>
        </p:txBody>
      </p:sp>
    </p:spTree>
    <p:extLst>
      <p:ext uri="{BB962C8B-B14F-4D97-AF65-F5344CB8AC3E}">
        <p14:creationId xmlns:p14="http://schemas.microsoft.com/office/powerpoint/2010/main" val="1400410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lleen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A7CD72-DEC5-37E2-DCD8-4C6533F31D61}"/>
              </a:ext>
            </a:extLst>
          </p:cNvPr>
          <p:cNvSpPr>
            <a:spLocks noGrp="1"/>
          </p:cNvSpPr>
          <p:nvPr>
            <p:ph type="title" hasCustomPrompt="1"/>
          </p:nvPr>
        </p:nvSpPr>
        <p:spPr>
          <a:xfrm>
            <a:off x="1163731" y="1398191"/>
            <a:ext cx="9297595" cy="1274421"/>
          </a:xfrm>
        </p:spPr>
        <p:txBody>
          <a:bodyPr/>
          <a:lstStyle>
            <a:lvl1pPr>
              <a:defRPr b="1" i="0">
                <a:latin typeface="Avenir Next LT Pro" panose="020B0504020202020204" pitchFamily="34" charset="77"/>
              </a:defRPr>
            </a:lvl1pPr>
          </a:lstStyle>
          <a:p>
            <a:r>
              <a:rPr lang="nl-NL"/>
              <a:t>Slide met alleen een titel</a:t>
            </a:r>
          </a:p>
        </p:txBody>
      </p:sp>
    </p:spTree>
    <p:extLst>
      <p:ext uri="{BB962C8B-B14F-4D97-AF65-F5344CB8AC3E}">
        <p14:creationId xmlns:p14="http://schemas.microsoft.com/office/powerpoint/2010/main" val="2239741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ussentitel blau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6C6F23-E4F3-2FA7-15DA-4D232E977965}"/>
              </a:ext>
            </a:extLst>
          </p:cNvPr>
          <p:cNvSpPr>
            <a:spLocks noGrp="1"/>
          </p:cNvSpPr>
          <p:nvPr>
            <p:ph type="title" hasCustomPrompt="1"/>
          </p:nvPr>
        </p:nvSpPr>
        <p:spPr>
          <a:xfrm>
            <a:off x="1163731" y="2379672"/>
            <a:ext cx="9297595" cy="1461188"/>
          </a:xfrm>
        </p:spPr>
        <p:txBody>
          <a:bodyPr>
            <a:noAutofit/>
          </a:bodyPr>
          <a:lstStyle>
            <a:lvl1pPr>
              <a:defRPr sz="6614">
                <a:solidFill>
                  <a:schemeClr val="bg1"/>
                </a:solidFill>
              </a:defRPr>
            </a:lvl1pPr>
          </a:lstStyle>
          <a:p>
            <a:r>
              <a:rPr lang="nl-NL"/>
              <a:t>Tussenslide met titel van dit hoofdstuk</a:t>
            </a:r>
          </a:p>
        </p:txBody>
      </p:sp>
      <p:sp>
        <p:nvSpPr>
          <p:cNvPr id="4" name="Tijdelijke aanduiding voor tekst 3">
            <a:extLst>
              <a:ext uri="{FF2B5EF4-FFF2-40B4-BE49-F238E27FC236}">
                <a16:creationId xmlns:a16="http://schemas.microsoft.com/office/drawing/2014/main" id="{01140F69-9197-A50C-5848-2F65FAAB34D3}"/>
              </a:ext>
            </a:extLst>
          </p:cNvPr>
          <p:cNvSpPr>
            <a:spLocks noGrp="1"/>
          </p:cNvSpPr>
          <p:nvPr>
            <p:ph type="body" sz="quarter" idx="10" hasCustomPrompt="1"/>
          </p:nvPr>
        </p:nvSpPr>
        <p:spPr>
          <a:xfrm>
            <a:off x="1163732" y="4586857"/>
            <a:ext cx="7220855" cy="525864"/>
          </a:xfrm>
        </p:spPr>
        <p:txBody>
          <a:bodyPr/>
          <a:lstStyle>
            <a:lvl1pPr marL="0" indent="0">
              <a:buNone/>
              <a:defRPr sz="330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Eventueel met een ondertitel</a:t>
            </a:r>
          </a:p>
        </p:txBody>
      </p:sp>
    </p:spTree>
    <p:extLst>
      <p:ext uri="{BB962C8B-B14F-4D97-AF65-F5344CB8AC3E}">
        <p14:creationId xmlns:p14="http://schemas.microsoft.com/office/powerpoint/2010/main" val="1645027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ussentitel gro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6C6F23-E4F3-2FA7-15DA-4D232E977965}"/>
              </a:ext>
            </a:extLst>
          </p:cNvPr>
          <p:cNvSpPr>
            <a:spLocks noGrp="1"/>
          </p:cNvSpPr>
          <p:nvPr>
            <p:ph type="title" hasCustomPrompt="1"/>
          </p:nvPr>
        </p:nvSpPr>
        <p:spPr>
          <a:xfrm>
            <a:off x="1163731" y="2379672"/>
            <a:ext cx="9297595" cy="1461188"/>
          </a:xfrm>
        </p:spPr>
        <p:txBody>
          <a:bodyPr>
            <a:noAutofit/>
          </a:bodyPr>
          <a:lstStyle>
            <a:lvl1pPr>
              <a:defRPr sz="6614">
                <a:solidFill>
                  <a:schemeClr val="bg1"/>
                </a:solidFill>
              </a:defRPr>
            </a:lvl1pPr>
          </a:lstStyle>
          <a:p>
            <a:r>
              <a:rPr lang="nl-NL"/>
              <a:t>Tussenslide met titel van dit hoofdstuk</a:t>
            </a:r>
          </a:p>
        </p:txBody>
      </p:sp>
      <p:sp>
        <p:nvSpPr>
          <p:cNvPr id="4" name="Tijdelijke aanduiding voor tekst 3">
            <a:extLst>
              <a:ext uri="{FF2B5EF4-FFF2-40B4-BE49-F238E27FC236}">
                <a16:creationId xmlns:a16="http://schemas.microsoft.com/office/drawing/2014/main" id="{01140F69-9197-A50C-5848-2F65FAAB34D3}"/>
              </a:ext>
            </a:extLst>
          </p:cNvPr>
          <p:cNvSpPr>
            <a:spLocks noGrp="1"/>
          </p:cNvSpPr>
          <p:nvPr>
            <p:ph type="body" sz="quarter" idx="10" hasCustomPrompt="1"/>
          </p:nvPr>
        </p:nvSpPr>
        <p:spPr>
          <a:xfrm>
            <a:off x="1163732" y="4571586"/>
            <a:ext cx="7144494" cy="525864"/>
          </a:xfrm>
        </p:spPr>
        <p:txBody>
          <a:bodyPr/>
          <a:lstStyle>
            <a:lvl1pPr marL="0" indent="0">
              <a:buNone/>
              <a:defRPr sz="330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Eventueel met een ondertitel</a:t>
            </a:r>
          </a:p>
        </p:txBody>
      </p:sp>
    </p:spTree>
    <p:extLst>
      <p:ext uri="{BB962C8B-B14F-4D97-AF65-F5344CB8AC3E}">
        <p14:creationId xmlns:p14="http://schemas.microsoft.com/office/powerpoint/2010/main" val="1870314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ussentitel oranj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6C6F23-E4F3-2FA7-15DA-4D232E977965}"/>
              </a:ext>
            </a:extLst>
          </p:cNvPr>
          <p:cNvSpPr>
            <a:spLocks noGrp="1"/>
          </p:cNvSpPr>
          <p:nvPr>
            <p:ph type="title" hasCustomPrompt="1"/>
          </p:nvPr>
        </p:nvSpPr>
        <p:spPr>
          <a:xfrm>
            <a:off x="1163731" y="2379672"/>
            <a:ext cx="9297595" cy="1461188"/>
          </a:xfrm>
        </p:spPr>
        <p:txBody>
          <a:bodyPr>
            <a:noAutofit/>
          </a:bodyPr>
          <a:lstStyle>
            <a:lvl1pPr>
              <a:defRPr sz="6614">
                <a:solidFill>
                  <a:schemeClr val="bg1"/>
                </a:solidFill>
              </a:defRPr>
            </a:lvl1pPr>
          </a:lstStyle>
          <a:p>
            <a:r>
              <a:rPr lang="nl-NL"/>
              <a:t>Tussenslide met titel voor dit hoofdstuk</a:t>
            </a:r>
          </a:p>
        </p:txBody>
      </p:sp>
      <p:sp>
        <p:nvSpPr>
          <p:cNvPr id="4" name="Tijdelijke aanduiding voor tekst 3">
            <a:extLst>
              <a:ext uri="{FF2B5EF4-FFF2-40B4-BE49-F238E27FC236}">
                <a16:creationId xmlns:a16="http://schemas.microsoft.com/office/drawing/2014/main" id="{01140F69-9197-A50C-5848-2F65FAAB34D3}"/>
              </a:ext>
            </a:extLst>
          </p:cNvPr>
          <p:cNvSpPr>
            <a:spLocks noGrp="1"/>
          </p:cNvSpPr>
          <p:nvPr>
            <p:ph type="body" sz="quarter" idx="10" hasCustomPrompt="1"/>
          </p:nvPr>
        </p:nvSpPr>
        <p:spPr>
          <a:xfrm>
            <a:off x="1163732" y="4571585"/>
            <a:ext cx="7144494" cy="525864"/>
          </a:xfrm>
        </p:spPr>
        <p:txBody>
          <a:bodyPr/>
          <a:lstStyle>
            <a:lvl1pPr marL="0" indent="0">
              <a:buNone/>
              <a:defRPr sz="330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Eventueel met een ondertitel</a:t>
            </a:r>
          </a:p>
        </p:txBody>
      </p:sp>
    </p:spTree>
    <p:extLst>
      <p:ext uri="{BB962C8B-B14F-4D97-AF65-F5344CB8AC3E}">
        <p14:creationId xmlns:p14="http://schemas.microsoft.com/office/powerpoint/2010/main" val="1860972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nl-NL"/>
              <a:t>Klik om stijl te bewerken</a:t>
            </a:r>
            <a:endParaRPr lang="en-US"/>
          </a:p>
        </p:txBody>
      </p:sp>
      <p:sp>
        <p:nvSpPr>
          <p:cNvPr id="6" name="Content Placeholder 2">
            <a:extLst>
              <a:ext uri="{FF2B5EF4-FFF2-40B4-BE49-F238E27FC236}">
                <a16:creationId xmlns:a16="http://schemas.microsoft.com/office/drawing/2014/main" id="{67B37AE8-18BA-4332-857F-980F1435D393}"/>
              </a:ext>
            </a:extLst>
          </p:cNvPr>
          <p:cNvSpPr>
            <a:spLocks noGrp="1"/>
          </p:cNvSpPr>
          <p:nvPr>
            <p:ph idx="1"/>
          </p:nvPr>
        </p:nvSpPr>
        <p:spPr>
          <a:xfrm>
            <a:off x="933381" y="1372227"/>
            <a:ext cx="11591806" cy="5395721"/>
          </a:xfrm>
        </p:spPr>
        <p:txBody>
          <a:bodyPr/>
          <a:lstStyle>
            <a:lvl1pPr>
              <a:buClr>
                <a:srgbClr val="E7792B"/>
              </a:buClr>
              <a:defRPr>
                <a:solidFill>
                  <a:schemeClr val="bg1"/>
                </a:solidFill>
              </a:defRPr>
            </a:lvl1pPr>
            <a:lvl2pPr>
              <a:buClr>
                <a:srgbClr val="E7792B"/>
              </a:buClr>
              <a:defRPr>
                <a:solidFill>
                  <a:schemeClr val="bg1"/>
                </a:solidFill>
              </a:defRPr>
            </a:lvl2pPr>
            <a:lvl3pPr>
              <a:buClr>
                <a:srgbClr val="E7792B"/>
              </a:buClr>
              <a:defRPr>
                <a:solidFill>
                  <a:schemeClr val="bg1"/>
                </a:solidFill>
              </a:defRPr>
            </a:lvl3pPr>
            <a:lvl4pPr>
              <a:buClr>
                <a:srgbClr val="E7792B"/>
              </a:buClr>
              <a:defRPr>
                <a:solidFill>
                  <a:schemeClr val="bg1"/>
                </a:solidFill>
              </a:defRPr>
            </a:lvl4pPr>
            <a:lvl5pPr>
              <a:buClr>
                <a:srgbClr val="E7792B"/>
              </a:buClr>
              <a:defRPr>
                <a:solidFill>
                  <a:schemeClr val="bg1"/>
                </a:solidFill>
              </a:defRPr>
            </a:lvl5pPr>
            <a:lvl6pPr>
              <a:defRPr>
                <a:solidFill>
                  <a:schemeClr val="bg1"/>
                </a:solidFill>
                <a:effectLst/>
              </a:defRPr>
            </a:lvl6pPr>
            <a:lvl7pPr>
              <a:defRPr>
                <a:solidFill>
                  <a:schemeClr val="bg1"/>
                </a:solidFill>
              </a:defRPr>
            </a:lvl7pPr>
            <a:lvl8pPr>
              <a:defRPr>
                <a:solidFill>
                  <a:schemeClr val="bg1"/>
                </a:solidFill>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22274396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ussentitel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6C6F23-E4F3-2FA7-15DA-4D232E977965}"/>
              </a:ext>
            </a:extLst>
          </p:cNvPr>
          <p:cNvSpPr>
            <a:spLocks noGrp="1"/>
          </p:cNvSpPr>
          <p:nvPr>
            <p:ph type="title" hasCustomPrompt="1"/>
          </p:nvPr>
        </p:nvSpPr>
        <p:spPr>
          <a:xfrm>
            <a:off x="1163731" y="2359057"/>
            <a:ext cx="9297595" cy="1461188"/>
          </a:xfrm>
        </p:spPr>
        <p:txBody>
          <a:bodyPr>
            <a:noAutofit/>
          </a:bodyPr>
          <a:lstStyle>
            <a:lvl1pPr>
              <a:defRPr sz="6614">
                <a:solidFill>
                  <a:schemeClr val="bg1"/>
                </a:solidFill>
              </a:defRPr>
            </a:lvl1pPr>
          </a:lstStyle>
          <a:p>
            <a:r>
              <a:rPr lang="nl-NL"/>
              <a:t>Tussenslide met titel van dit hoofdstuk</a:t>
            </a:r>
          </a:p>
        </p:txBody>
      </p:sp>
      <p:sp>
        <p:nvSpPr>
          <p:cNvPr id="4" name="Tijdelijke aanduiding voor tekst 3">
            <a:extLst>
              <a:ext uri="{FF2B5EF4-FFF2-40B4-BE49-F238E27FC236}">
                <a16:creationId xmlns:a16="http://schemas.microsoft.com/office/drawing/2014/main" id="{01140F69-9197-A50C-5848-2F65FAAB34D3}"/>
              </a:ext>
            </a:extLst>
          </p:cNvPr>
          <p:cNvSpPr>
            <a:spLocks noGrp="1"/>
          </p:cNvSpPr>
          <p:nvPr>
            <p:ph type="body" sz="quarter" idx="10" hasCustomPrompt="1"/>
          </p:nvPr>
        </p:nvSpPr>
        <p:spPr>
          <a:xfrm>
            <a:off x="1163731" y="4571587"/>
            <a:ext cx="9337844" cy="503741"/>
          </a:xfrm>
        </p:spPr>
        <p:txBody>
          <a:bodyPr>
            <a:noAutofit/>
          </a:bodyPr>
          <a:lstStyle>
            <a:lvl1pPr marL="0" indent="0">
              <a:buNone/>
              <a:defRPr sz="330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Eventueel met een ondertitel</a:t>
            </a:r>
          </a:p>
        </p:txBody>
      </p:sp>
    </p:spTree>
    <p:extLst>
      <p:ext uri="{BB962C8B-B14F-4D97-AF65-F5344CB8AC3E}">
        <p14:creationId xmlns:p14="http://schemas.microsoft.com/office/powerpoint/2010/main" val="6286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ussentitel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01140F69-9197-A50C-5848-2F65FAAB34D3}"/>
              </a:ext>
            </a:extLst>
          </p:cNvPr>
          <p:cNvSpPr>
            <a:spLocks noGrp="1"/>
          </p:cNvSpPr>
          <p:nvPr>
            <p:ph type="body" sz="quarter" idx="10"/>
          </p:nvPr>
        </p:nvSpPr>
        <p:spPr>
          <a:xfrm>
            <a:off x="1163731" y="817852"/>
            <a:ext cx="6362393" cy="3369804"/>
          </a:xfrm>
          <a:noFill/>
        </p:spPr>
        <p:txBody>
          <a:bodyPr>
            <a:noAutofit/>
          </a:bodyPr>
          <a:lstStyle>
            <a:lvl1pPr marL="0" indent="0">
              <a:lnSpc>
                <a:spcPts val="4409"/>
              </a:lnSpc>
              <a:buNone/>
              <a:defRPr sz="3307"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4260736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ekst met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A7CD72-DEC5-37E2-DCD8-4C6533F31D61}"/>
              </a:ext>
            </a:extLst>
          </p:cNvPr>
          <p:cNvSpPr>
            <a:spLocks noGrp="1"/>
          </p:cNvSpPr>
          <p:nvPr>
            <p:ph type="title" hasCustomPrompt="1"/>
          </p:nvPr>
        </p:nvSpPr>
        <p:spPr>
          <a:xfrm>
            <a:off x="1163731" y="1398191"/>
            <a:ext cx="6174300" cy="1334792"/>
          </a:xfrm>
        </p:spPr>
        <p:txBody>
          <a:bodyPr>
            <a:noAutofit/>
          </a:bodyPr>
          <a:lstStyle>
            <a:lvl1pPr>
              <a:defRPr b="1" i="0">
                <a:latin typeface="Avenir Next LT Pro" panose="020B0504020202020204" pitchFamily="34" charset="77"/>
              </a:defRPr>
            </a:lvl1pPr>
          </a:lstStyle>
          <a:p>
            <a:r>
              <a:rPr lang="nl-NL"/>
              <a:t>Slide met video</a:t>
            </a:r>
          </a:p>
        </p:txBody>
      </p:sp>
      <p:sp>
        <p:nvSpPr>
          <p:cNvPr id="9" name="Tijdelijke aanduiding voor tekst 8">
            <a:extLst>
              <a:ext uri="{FF2B5EF4-FFF2-40B4-BE49-F238E27FC236}">
                <a16:creationId xmlns:a16="http://schemas.microsoft.com/office/drawing/2014/main" id="{4C641D66-9ABA-C43C-7326-4678B797D405}"/>
              </a:ext>
            </a:extLst>
          </p:cNvPr>
          <p:cNvSpPr>
            <a:spLocks noGrp="1"/>
          </p:cNvSpPr>
          <p:nvPr>
            <p:ph type="body" sz="quarter" idx="10" hasCustomPrompt="1"/>
          </p:nvPr>
        </p:nvSpPr>
        <p:spPr>
          <a:xfrm>
            <a:off x="1163731" y="3007669"/>
            <a:ext cx="6177799" cy="3153815"/>
          </a:xfrm>
        </p:spPr>
        <p:txBody>
          <a:bodyPr lIns="90000">
            <a:noAutofit/>
          </a:bodyPr>
          <a:lstStyle>
            <a:lvl1pPr marL="0" indent="0">
              <a:lnSpc>
                <a:spcPts val="3307"/>
              </a:lnSpc>
              <a:spcBef>
                <a:spcPts val="1102"/>
              </a:spcBef>
              <a:buNone/>
              <a:defRPr b="0" i="0">
                <a:latin typeface="Avenir Next LT Pro" panose="020B0504020202020204" pitchFamily="34" charset="77"/>
              </a:defRPr>
            </a:lvl1pPr>
            <a:lvl2pPr>
              <a:lnSpc>
                <a:spcPts val="3307"/>
              </a:lnSpc>
              <a:defRPr b="0" i="0">
                <a:latin typeface="Avenir Next LT Pro" panose="020B0504020202020204" pitchFamily="34" charset="77"/>
              </a:defRPr>
            </a:lvl2pPr>
            <a:lvl3pPr>
              <a:lnSpc>
                <a:spcPts val="3307"/>
              </a:lnSpc>
              <a:defRPr b="0" i="0">
                <a:latin typeface="Avenir Next LT Pro" panose="020B0504020202020204" pitchFamily="34" charset="77"/>
              </a:defRPr>
            </a:lvl3pPr>
            <a:lvl4pPr>
              <a:lnSpc>
                <a:spcPts val="3307"/>
              </a:lnSpc>
              <a:defRPr b="0" i="0">
                <a:latin typeface="Avenir Next LT Pro" panose="020B0504020202020204" pitchFamily="34" charset="77"/>
              </a:defRPr>
            </a:lvl4pPr>
            <a:lvl5pPr>
              <a:lnSpc>
                <a:spcPts val="3307"/>
              </a:lnSpc>
              <a:defRPr b="0" i="0">
                <a:latin typeface="Avenir Next LT Pro" panose="020B0504020202020204" pitchFamily="34" charset="77"/>
              </a:defRPr>
            </a:lvl5pPr>
          </a:lstStyle>
          <a:p>
            <a:pPr lvl="0"/>
            <a:r>
              <a:rPr lang="nl-NL"/>
              <a:t>Voeg hier een omschrijving toe</a:t>
            </a:r>
          </a:p>
        </p:txBody>
      </p:sp>
      <p:sp>
        <p:nvSpPr>
          <p:cNvPr id="3" name="Tijdelijke aanduiding voor inhoud 2">
            <a:extLst>
              <a:ext uri="{FF2B5EF4-FFF2-40B4-BE49-F238E27FC236}">
                <a16:creationId xmlns:a16="http://schemas.microsoft.com/office/drawing/2014/main" id="{0B437BB5-BBC1-1836-BD38-1336BCDA9013}"/>
              </a:ext>
            </a:extLst>
          </p:cNvPr>
          <p:cNvSpPr>
            <a:spLocks noGrp="1"/>
          </p:cNvSpPr>
          <p:nvPr>
            <p:ph sz="quarter" idx="11" hasCustomPrompt="1"/>
          </p:nvPr>
        </p:nvSpPr>
        <p:spPr>
          <a:xfrm>
            <a:off x="7338031" y="1398191"/>
            <a:ext cx="5731154" cy="1340047"/>
          </a:xfrm>
          <a:solidFill>
            <a:schemeClr val="tx1"/>
          </a:solidFill>
          <a:ln>
            <a:solidFill>
              <a:schemeClr val="tx1"/>
            </a:solidFill>
          </a:ln>
        </p:spPr>
        <p:txBody>
          <a:bodyPr/>
          <a:lstStyle>
            <a:lvl1pPr>
              <a:defRPr/>
            </a:lvl1pPr>
          </a:lstStyle>
          <a:p>
            <a:pPr lvl="0"/>
            <a:r>
              <a:rPr lang="nl-NL"/>
              <a:t>Klik hier om een video, afbeelding of grafiek toe te voegen</a:t>
            </a:r>
          </a:p>
        </p:txBody>
      </p:sp>
    </p:spTree>
    <p:extLst>
      <p:ext uri="{BB962C8B-B14F-4D97-AF65-F5344CB8AC3E}">
        <p14:creationId xmlns:p14="http://schemas.microsoft.com/office/powerpoint/2010/main" val="3507385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ekst met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1719C-3BA0-4E82-92FD-439ACCF0A245}"/>
              </a:ext>
            </a:extLst>
          </p:cNvPr>
          <p:cNvSpPr>
            <a:spLocks noGrp="1"/>
          </p:cNvSpPr>
          <p:nvPr>
            <p:ph type="title" hasCustomPrompt="1"/>
          </p:nvPr>
        </p:nvSpPr>
        <p:spPr>
          <a:xfrm>
            <a:off x="892485" y="1438439"/>
            <a:ext cx="7363377" cy="1461188"/>
          </a:xfrm>
        </p:spPr>
        <p:txBody>
          <a:bodyPr/>
          <a:lstStyle>
            <a:lvl1pPr>
              <a:defRPr/>
            </a:lvl1pPr>
          </a:lstStyle>
          <a:p>
            <a:r>
              <a:rPr lang="nl-NL"/>
              <a:t>Titel van deze slide</a:t>
            </a:r>
          </a:p>
        </p:txBody>
      </p:sp>
      <p:sp>
        <p:nvSpPr>
          <p:cNvPr id="4" name="Tijdelijke aanduiding voor tekst 3">
            <a:extLst>
              <a:ext uri="{FF2B5EF4-FFF2-40B4-BE49-F238E27FC236}">
                <a16:creationId xmlns:a16="http://schemas.microsoft.com/office/drawing/2014/main" id="{64E06BD7-BBFB-F450-B0F3-68B42F5E0756}"/>
              </a:ext>
            </a:extLst>
          </p:cNvPr>
          <p:cNvSpPr>
            <a:spLocks noGrp="1"/>
          </p:cNvSpPr>
          <p:nvPr>
            <p:ph type="body" sz="quarter" idx="10"/>
          </p:nvPr>
        </p:nvSpPr>
        <p:spPr>
          <a:xfrm>
            <a:off x="887236" y="3071119"/>
            <a:ext cx="7391876" cy="271228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80368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 algemene inf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799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angepaste inde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36070-608B-1B51-7D1D-D7BCAF8930DE}"/>
              </a:ext>
            </a:extLst>
          </p:cNvPr>
          <p:cNvSpPr>
            <a:spLocks noGrp="1"/>
          </p:cNvSpPr>
          <p:nvPr>
            <p:ph type="title" hasCustomPrompt="1"/>
          </p:nvPr>
        </p:nvSpPr>
        <p:spPr>
          <a:xfrm>
            <a:off x="1640720" y="4554708"/>
            <a:ext cx="7519376" cy="1111703"/>
          </a:xfrm>
        </p:spPr>
        <p:txBody>
          <a:bodyPr anchor="t">
            <a:normAutofit/>
          </a:bodyPr>
          <a:lstStyle>
            <a:lvl1pPr>
              <a:defRPr sz="1984" b="0"/>
            </a:lvl1pPr>
          </a:lstStyle>
          <a:p>
            <a:r>
              <a:rPr lang="nl-NL"/>
              <a:t>Voeg hier contactgegevens toe</a:t>
            </a:r>
          </a:p>
        </p:txBody>
      </p:sp>
      <p:sp>
        <p:nvSpPr>
          <p:cNvPr id="4" name="Tijdelijke aanduiding voor tekst 3">
            <a:extLst>
              <a:ext uri="{FF2B5EF4-FFF2-40B4-BE49-F238E27FC236}">
                <a16:creationId xmlns:a16="http://schemas.microsoft.com/office/drawing/2014/main" id="{4AD442C4-EFE7-53E6-B775-0986894D45E9}"/>
              </a:ext>
            </a:extLst>
          </p:cNvPr>
          <p:cNvSpPr>
            <a:spLocks noGrp="1"/>
          </p:cNvSpPr>
          <p:nvPr>
            <p:ph type="body" sz="quarter" idx="10" hasCustomPrompt="1"/>
          </p:nvPr>
        </p:nvSpPr>
        <p:spPr>
          <a:xfrm>
            <a:off x="1640721" y="6184593"/>
            <a:ext cx="7547624" cy="482819"/>
          </a:xfrm>
        </p:spPr>
        <p:txBody>
          <a:bodyPr anchor="t"/>
          <a:lstStyle>
            <a:lvl1pPr marL="0" indent="0">
              <a:buNone/>
              <a:defRPr sz="1764"/>
            </a:lvl1pPr>
          </a:lstStyle>
          <a:p>
            <a:pPr lvl="0"/>
            <a:r>
              <a:rPr lang="nl-NL"/>
              <a:t>Voeg hier bankrekening en </a:t>
            </a:r>
            <a:r>
              <a:rPr lang="nl-NL" err="1"/>
              <a:t>kvk-nr</a:t>
            </a:r>
            <a:r>
              <a:rPr lang="nl-NL"/>
              <a:t> toe</a:t>
            </a:r>
          </a:p>
        </p:txBody>
      </p:sp>
      <p:sp>
        <p:nvSpPr>
          <p:cNvPr id="6" name="Tijdelijke aanduiding voor afbeelding 5">
            <a:extLst>
              <a:ext uri="{FF2B5EF4-FFF2-40B4-BE49-F238E27FC236}">
                <a16:creationId xmlns:a16="http://schemas.microsoft.com/office/drawing/2014/main" id="{32FCACAA-DD8C-75DA-1347-4CAFBDF8344B}"/>
              </a:ext>
            </a:extLst>
          </p:cNvPr>
          <p:cNvSpPr>
            <a:spLocks noGrp="1"/>
          </p:cNvSpPr>
          <p:nvPr>
            <p:ph type="pic" sz="quarter" idx="11" hasCustomPrompt="1"/>
          </p:nvPr>
        </p:nvSpPr>
        <p:spPr>
          <a:xfrm>
            <a:off x="9527591" y="503727"/>
            <a:ext cx="3408943" cy="493661"/>
          </a:xfrm>
        </p:spPr>
        <p:txBody>
          <a:bodyPr/>
          <a:lstStyle>
            <a:lvl1pPr marL="0" indent="0">
              <a:buNone/>
              <a:defRPr/>
            </a:lvl1pPr>
          </a:lstStyle>
          <a:p>
            <a:r>
              <a:rPr lang="nl-NL"/>
              <a:t>Voeg hier logo toe</a:t>
            </a:r>
          </a:p>
        </p:txBody>
      </p:sp>
    </p:spTree>
    <p:extLst>
      <p:ext uri="{BB962C8B-B14F-4D97-AF65-F5344CB8AC3E}">
        <p14:creationId xmlns:p14="http://schemas.microsoft.com/office/powerpoint/2010/main" val="126278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4080681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3992" y="1565600"/>
            <a:ext cx="5711904" cy="1080287"/>
          </a:xfrm>
        </p:spPr>
        <p:txBody>
          <a:bodyPr/>
          <a:lstStyle/>
          <a:p>
            <a:r>
              <a:rPr lang="en-US"/>
              <a:t>Click to edit Master title style</a:t>
            </a:r>
          </a:p>
        </p:txBody>
      </p:sp>
      <p:sp>
        <p:nvSpPr>
          <p:cNvPr id="3" name="Subtitle 2"/>
          <p:cNvSpPr>
            <a:spLocks noGrp="1"/>
          </p:cNvSpPr>
          <p:nvPr>
            <p:ph type="subTitle" idx="1"/>
          </p:nvPr>
        </p:nvSpPr>
        <p:spPr>
          <a:xfrm>
            <a:off x="1007983" y="2855877"/>
            <a:ext cx="4703921" cy="1287945"/>
          </a:xfrm>
        </p:spPr>
        <p:txBody>
          <a:bodyPr/>
          <a:lstStyle>
            <a:lvl1pPr marL="0" indent="0" algn="ctr">
              <a:buNone/>
              <a:defRPr>
                <a:solidFill>
                  <a:schemeClr val="tx1">
                    <a:tint val="75000"/>
                  </a:schemeClr>
                </a:solidFill>
              </a:defRPr>
            </a:lvl1pPr>
            <a:lvl2pPr marL="335996" indent="0" algn="ctr">
              <a:buNone/>
              <a:defRPr>
                <a:solidFill>
                  <a:schemeClr val="tx1">
                    <a:tint val="75000"/>
                  </a:schemeClr>
                </a:solidFill>
              </a:defRPr>
            </a:lvl2pPr>
            <a:lvl3pPr marL="671993" indent="0" algn="ctr">
              <a:buNone/>
              <a:defRPr>
                <a:solidFill>
                  <a:schemeClr val="tx1">
                    <a:tint val="75000"/>
                  </a:schemeClr>
                </a:solidFill>
              </a:defRPr>
            </a:lvl3pPr>
            <a:lvl4pPr marL="1007989" indent="0" algn="ctr">
              <a:buNone/>
              <a:defRPr>
                <a:solidFill>
                  <a:schemeClr val="tx1">
                    <a:tint val="75000"/>
                  </a:schemeClr>
                </a:solidFill>
              </a:defRPr>
            </a:lvl4pPr>
            <a:lvl5pPr marL="1343985" indent="0" algn="ctr">
              <a:buNone/>
              <a:defRPr>
                <a:solidFill>
                  <a:schemeClr val="tx1">
                    <a:tint val="75000"/>
                  </a:schemeClr>
                </a:solidFill>
              </a:defRPr>
            </a:lvl5pPr>
            <a:lvl6pPr marL="1679981" indent="0" algn="ctr">
              <a:buNone/>
              <a:defRPr>
                <a:solidFill>
                  <a:schemeClr val="tx1">
                    <a:tint val="75000"/>
                  </a:schemeClr>
                </a:solidFill>
              </a:defRPr>
            </a:lvl6pPr>
            <a:lvl7pPr marL="2015978" indent="0" algn="ctr">
              <a:buNone/>
              <a:defRPr>
                <a:solidFill>
                  <a:schemeClr val="tx1">
                    <a:tint val="75000"/>
                  </a:schemeClr>
                </a:solidFill>
              </a:defRPr>
            </a:lvl7pPr>
            <a:lvl8pPr marL="2351974" indent="0" algn="ctr">
              <a:buNone/>
              <a:defRPr>
                <a:solidFill>
                  <a:schemeClr val="tx1">
                    <a:tint val="75000"/>
                  </a:schemeClr>
                </a:solidFill>
              </a:defRPr>
            </a:lvl8pPr>
            <a:lvl9pPr marL="268797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148015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64184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825" y="3238528"/>
            <a:ext cx="5711904" cy="1000957"/>
          </a:xfrm>
        </p:spPr>
        <p:txBody>
          <a:bodyPr anchor="t"/>
          <a:lstStyle>
            <a:lvl1pPr algn="l">
              <a:defRPr sz="2940" b="1" cap="all"/>
            </a:lvl1pPr>
          </a:lstStyle>
          <a:p>
            <a:r>
              <a:rPr lang="en-US"/>
              <a:t>Click to edit Master title style</a:t>
            </a:r>
          </a:p>
        </p:txBody>
      </p:sp>
      <p:sp>
        <p:nvSpPr>
          <p:cNvPr id="3" name="Text Placeholder 2"/>
          <p:cNvSpPr>
            <a:spLocks noGrp="1"/>
          </p:cNvSpPr>
          <p:nvPr>
            <p:ph type="body" idx="1"/>
          </p:nvPr>
        </p:nvSpPr>
        <p:spPr>
          <a:xfrm>
            <a:off x="530825" y="2136076"/>
            <a:ext cx="5711904" cy="1102452"/>
          </a:xfrm>
        </p:spPr>
        <p:txBody>
          <a:bodyPr anchor="b"/>
          <a:lstStyle>
            <a:lvl1pPr marL="0" indent="0">
              <a:buNone/>
              <a:defRPr sz="1470">
                <a:solidFill>
                  <a:schemeClr val="tx1">
                    <a:tint val="75000"/>
                  </a:schemeClr>
                </a:solidFill>
              </a:defRPr>
            </a:lvl1pPr>
            <a:lvl2pPr marL="335996" indent="0">
              <a:buNone/>
              <a:defRPr sz="1323">
                <a:solidFill>
                  <a:schemeClr val="tx1">
                    <a:tint val="75000"/>
                  </a:schemeClr>
                </a:solidFill>
              </a:defRPr>
            </a:lvl2pPr>
            <a:lvl3pPr marL="671993" indent="0">
              <a:buNone/>
              <a:defRPr sz="1176">
                <a:solidFill>
                  <a:schemeClr val="tx1">
                    <a:tint val="75000"/>
                  </a:schemeClr>
                </a:solidFill>
              </a:defRPr>
            </a:lvl3pPr>
            <a:lvl4pPr marL="1007989" indent="0">
              <a:buNone/>
              <a:defRPr sz="1029">
                <a:solidFill>
                  <a:schemeClr val="tx1">
                    <a:tint val="75000"/>
                  </a:schemeClr>
                </a:solidFill>
              </a:defRPr>
            </a:lvl4pPr>
            <a:lvl5pPr marL="1343985" indent="0">
              <a:buNone/>
              <a:defRPr sz="1029">
                <a:solidFill>
                  <a:schemeClr val="tx1">
                    <a:tint val="75000"/>
                  </a:schemeClr>
                </a:solidFill>
              </a:defRPr>
            </a:lvl5pPr>
            <a:lvl6pPr marL="1679981" indent="0">
              <a:buNone/>
              <a:defRPr sz="1029">
                <a:solidFill>
                  <a:schemeClr val="tx1">
                    <a:tint val="75000"/>
                  </a:schemeClr>
                </a:solidFill>
              </a:defRPr>
            </a:lvl6pPr>
            <a:lvl7pPr marL="2015978" indent="0">
              <a:buNone/>
              <a:defRPr sz="1029">
                <a:solidFill>
                  <a:schemeClr val="tx1">
                    <a:tint val="75000"/>
                  </a:schemeClr>
                </a:solidFill>
              </a:defRPr>
            </a:lvl7pPr>
            <a:lvl8pPr marL="2351974" indent="0">
              <a:buNone/>
              <a:defRPr sz="1029">
                <a:solidFill>
                  <a:schemeClr val="tx1">
                    <a:tint val="75000"/>
                  </a:schemeClr>
                </a:solidFill>
              </a:defRPr>
            </a:lvl8pPr>
            <a:lvl9pPr marL="2687970" indent="0">
              <a:buNone/>
              <a:defRPr sz="102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97013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4" name="Rechthoek 3">
            <a:extLst>
              <a:ext uri="{FF2B5EF4-FFF2-40B4-BE49-F238E27FC236}">
                <a16:creationId xmlns:a16="http://schemas.microsoft.com/office/drawing/2014/main" id="{893C5BBD-A214-41A6-9451-5A1071DF052D}"/>
              </a:ext>
            </a:extLst>
          </p:cNvPr>
          <p:cNvSpPr/>
          <p:nvPr userDrawn="1"/>
        </p:nvSpPr>
        <p:spPr>
          <a:xfrm>
            <a:off x="-1" y="1"/>
            <a:ext cx="271515" cy="6767947"/>
          </a:xfrm>
          <a:prstGeom prst="rect">
            <a:avLst/>
          </a:prstGeom>
          <a:solidFill>
            <a:srgbClr val="B01C32"/>
          </a:solidFill>
          <a:ln>
            <a:solidFill>
              <a:srgbClr val="B01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5" name="Rechthoek 4">
            <a:extLst>
              <a:ext uri="{FF2B5EF4-FFF2-40B4-BE49-F238E27FC236}">
                <a16:creationId xmlns:a16="http://schemas.microsoft.com/office/drawing/2014/main" id="{914B7BF5-15C4-4175-B3A1-5EBBBA2DBAA3}"/>
              </a:ext>
            </a:extLst>
          </p:cNvPr>
          <p:cNvSpPr/>
          <p:nvPr userDrawn="1"/>
        </p:nvSpPr>
        <p:spPr>
          <a:xfrm>
            <a:off x="13168260" y="1"/>
            <a:ext cx="271515" cy="6767947"/>
          </a:xfrm>
          <a:prstGeom prst="rect">
            <a:avLst/>
          </a:prstGeom>
          <a:solidFill>
            <a:srgbClr val="E7792B"/>
          </a:solidFill>
          <a:ln>
            <a:solidFill>
              <a:srgbClr val="E77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6" name="Text Placeholder 2">
            <a:extLst>
              <a:ext uri="{FF2B5EF4-FFF2-40B4-BE49-F238E27FC236}">
                <a16:creationId xmlns:a16="http://schemas.microsoft.com/office/drawing/2014/main" id="{DEF2F860-E652-466C-9858-32D8AA66828C}"/>
              </a:ext>
            </a:extLst>
          </p:cNvPr>
          <p:cNvSpPr>
            <a:spLocks noGrp="1"/>
          </p:cNvSpPr>
          <p:nvPr>
            <p:ph idx="1"/>
          </p:nvPr>
        </p:nvSpPr>
        <p:spPr>
          <a:xfrm>
            <a:off x="933381" y="1372227"/>
            <a:ext cx="11591806" cy="5395721"/>
          </a:xfrm>
          <a:prstGeom prst="rect">
            <a:avLst/>
          </a:prstGeom>
        </p:spPr>
        <p:txBody>
          <a:bodyPr vert="horz" lIns="91440" tIns="45720" rIns="91440" bIns="45720" rtlCol="0">
            <a:normAutofit/>
          </a:bodyPr>
          <a:lstStyle>
            <a:lvl6pPr>
              <a:defRPr/>
            </a:lvl6pPr>
            <a:lvl7pPr>
              <a:defRPr sz="2400"/>
            </a:lvl7pPr>
            <a:lvl8pP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3238021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5995" y="1175950"/>
            <a:ext cx="2967950" cy="3326024"/>
          </a:xfrm>
        </p:spPr>
        <p:txBody>
          <a:bodyPr/>
          <a:lstStyle>
            <a:lvl1pPr>
              <a:defRPr sz="2058"/>
            </a:lvl1pPr>
            <a:lvl2pPr>
              <a:defRPr sz="1764"/>
            </a:lvl2pPr>
            <a:lvl3pPr>
              <a:defRPr sz="1470"/>
            </a:lvl3pPr>
            <a:lvl4pPr>
              <a:defRPr sz="1323"/>
            </a:lvl4pPr>
            <a:lvl5pPr>
              <a:defRPr sz="1323"/>
            </a:lvl5pPr>
            <a:lvl6pPr>
              <a:defRPr sz="1323"/>
            </a:lvl6pPr>
            <a:lvl7pPr>
              <a:defRPr sz="1323"/>
            </a:lvl7pPr>
            <a:lvl8pPr>
              <a:defRPr sz="1323"/>
            </a:lvl8pPr>
            <a:lvl9pPr>
              <a:defRPr sz="13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15943" y="1175950"/>
            <a:ext cx="2967950" cy="3326024"/>
          </a:xfrm>
        </p:spPr>
        <p:txBody>
          <a:bodyPr/>
          <a:lstStyle>
            <a:lvl1pPr>
              <a:defRPr sz="2058"/>
            </a:lvl1pPr>
            <a:lvl2pPr>
              <a:defRPr sz="1764"/>
            </a:lvl2pPr>
            <a:lvl3pPr>
              <a:defRPr sz="1470"/>
            </a:lvl3pPr>
            <a:lvl4pPr>
              <a:defRPr sz="1323"/>
            </a:lvl4pPr>
            <a:lvl5pPr>
              <a:defRPr sz="1323"/>
            </a:lvl5pPr>
            <a:lvl6pPr>
              <a:defRPr sz="1323"/>
            </a:lvl6pPr>
            <a:lvl7pPr>
              <a:defRPr sz="1323"/>
            </a:lvl7pPr>
            <a:lvl8pPr>
              <a:defRPr sz="1323"/>
            </a:lvl8pPr>
            <a:lvl9pPr>
              <a:defRPr sz="13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63905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5995" y="1128119"/>
            <a:ext cx="2969117" cy="470146"/>
          </a:xfrm>
        </p:spPr>
        <p:txBody>
          <a:bodyPr anchor="b"/>
          <a:lstStyle>
            <a:lvl1pPr marL="0" indent="0">
              <a:buNone/>
              <a:defRPr sz="1764" b="1"/>
            </a:lvl1pPr>
            <a:lvl2pPr marL="335996" indent="0">
              <a:buNone/>
              <a:defRPr sz="1470" b="1"/>
            </a:lvl2pPr>
            <a:lvl3pPr marL="671993" indent="0">
              <a:buNone/>
              <a:defRPr sz="1323" b="1"/>
            </a:lvl3pPr>
            <a:lvl4pPr marL="1007989" indent="0">
              <a:buNone/>
              <a:defRPr sz="1176" b="1"/>
            </a:lvl4pPr>
            <a:lvl5pPr marL="1343985" indent="0">
              <a:buNone/>
              <a:defRPr sz="1176" b="1"/>
            </a:lvl5pPr>
            <a:lvl6pPr marL="1679981" indent="0">
              <a:buNone/>
              <a:defRPr sz="1176" b="1"/>
            </a:lvl6pPr>
            <a:lvl7pPr marL="2015978" indent="0">
              <a:buNone/>
              <a:defRPr sz="1176" b="1"/>
            </a:lvl7pPr>
            <a:lvl8pPr marL="2351974" indent="0">
              <a:buNone/>
              <a:defRPr sz="1176" b="1"/>
            </a:lvl8pPr>
            <a:lvl9pPr marL="2687970" indent="0">
              <a:buNone/>
              <a:defRPr sz="1176" b="1"/>
            </a:lvl9pPr>
          </a:lstStyle>
          <a:p>
            <a:pPr lvl="0"/>
            <a:r>
              <a:rPr lang="en-US"/>
              <a:t>Click to edit Master text styles</a:t>
            </a:r>
          </a:p>
        </p:txBody>
      </p:sp>
      <p:sp>
        <p:nvSpPr>
          <p:cNvPr id="4" name="Content Placeholder 3"/>
          <p:cNvSpPr>
            <a:spLocks noGrp="1"/>
          </p:cNvSpPr>
          <p:nvPr>
            <p:ph sz="half" idx="2"/>
          </p:nvPr>
        </p:nvSpPr>
        <p:spPr>
          <a:xfrm>
            <a:off x="335995" y="1598265"/>
            <a:ext cx="2969117" cy="2903709"/>
          </a:xfrm>
        </p:spPr>
        <p:txBody>
          <a:bodyPr/>
          <a:lstStyle>
            <a:lvl1pPr>
              <a:defRPr sz="1764"/>
            </a:lvl1pPr>
            <a:lvl2pPr>
              <a:defRPr sz="1470"/>
            </a:lvl2pPr>
            <a:lvl3pPr>
              <a:defRPr sz="1323"/>
            </a:lvl3pPr>
            <a:lvl4pPr>
              <a:defRPr sz="1176"/>
            </a:lvl4pPr>
            <a:lvl5pPr>
              <a:defRPr sz="1176"/>
            </a:lvl5pPr>
            <a:lvl6pPr>
              <a:defRPr sz="1176"/>
            </a:lvl6pPr>
            <a:lvl7pPr>
              <a:defRPr sz="1176"/>
            </a:lvl7pPr>
            <a:lvl8pPr>
              <a:defRPr sz="1176"/>
            </a:lvl8pPr>
            <a:lvl9pPr>
              <a:defRPr sz="11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13610" y="1128119"/>
            <a:ext cx="2970284" cy="470146"/>
          </a:xfrm>
        </p:spPr>
        <p:txBody>
          <a:bodyPr anchor="b"/>
          <a:lstStyle>
            <a:lvl1pPr marL="0" indent="0">
              <a:buNone/>
              <a:defRPr sz="1764" b="1"/>
            </a:lvl1pPr>
            <a:lvl2pPr marL="335996" indent="0">
              <a:buNone/>
              <a:defRPr sz="1470" b="1"/>
            </a:lvl2pPr>
            <a:lvl3pPr marL="671993" indent="0">
              <a:buNone/>
              <a:defRPr sz="1323" b="1"/>
            </a:lvl3pPr>
            <a:lvl4pPr marL="1007989" indent="0">
              <a:buNone/>
              <a:defRPr sz="1176" b="1"/>
            </a:lvl4pPr>
            <a:lvl5pPr marL="1343985" indent="0">
              <a:buNone/>
              <a:defRPr sz="1176" b="1"/>
            </a:lvl5pPr>
            <a:lvl6pPr marL="1679981" indent="0">
              <a:buNone/>
              <a:defRPr sz="1176" b="1"/>
            </a:lvl6pPr>
            <a:lvl7pPr marL="2015978" indent="0">
              <a:buNone/>
              <a:defRPr sz="1176" b="1"/>
            </a:lvl7pPr>
            <a:lvl8pPr marL="2351974" indent="0">
              <a:buNone/>
              <a:defRPr sz="1176" b="1"/>
            </a:lvl8pPr>
            <a:lvl9pPr marL="2687970" indent="0">
              <a:buNone/>
              <a:defRPr sz="1176" b="1"/>
            </a:lvl9pPr>
          </a:lstStyle>
          <a:p>
            <a:pPr lvl="0"/>
            <a:r>
              <a:rPr lang="en-US"/>
              <a:t>Click to edit Master text styles</a:t>
            </a:r>
          </a:p>
        </p:txBody>
      </p:sp>
      <p:sp>
        <p:nvSpPr>
          <p:cNvPr id="6" name="Content Placeholder 5"/>
          <p:cNvSpPr>
            <a:spLocks noGrp="1"/>
          </p:cNvSpPr>
          <p:nvPr>
            <p:ph sz="quarter" idx="4"/>
          </p:nvPr>
        </p:nvSpPr>
        <p:spPr>
          <a:xfrm>
            <a:off x="3413610" y="1598265"/>
            <a:ext cx="2970284" cy="2903709"/>
          </a:xfrm>
        </p:spPr>
        <p:txBody>
          <a:bodyPr/>
          <a:lstStyle>
            <a:lvl1pPr>
              <a:defRPr sz="1764"/>
            </a:lvl1pPr>
            <a:lvl2pPr>
              <a:defRPr sz="1470"/>
            </a:lvl2pPr>
            <a:lvl3pPr>
              <a:defRPr sz="1323"/>
            </a:lvl3pPr>
            <a:lvl4pPr>
              <a:defRPr sz="1176"/>
            </a:lvl4pPr>
            <a:lvl5pPr>
              <a:defRPr sz="1176"/>
            </a:lvl5pPr>
            <a:lvl6pPr>
              <a:defRPr sz="1176"/>
            </a:lvl6pPr>
            <a:lvl7pPr>
              <a:defRPr sz="1176"/>
            </a:lvl7pPr>
            <a:lvl8pPr>
              <a:defRPr sz="1176"/>
            </a:lvl8pPr>
            <a:lvl9pPr>
              <a:defRPr sz="11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9976077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962345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674021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95" y="200658"/>
            <a:ext cx="2210797" cy="853963"/>
          </a:xfrm>
        </p:spPr>
        <p:txBody>
          <a:bodyPr anchor="b"/>
          <a:lstStyle>
            <a:lvl1pPr algn="l">
              <a:defRPr sz="1470" b="1"/>
            </a:lvl1pPr>
          </a:lstStyle>
          <a:p>
            <a:r>
              <a:rPr lang="en-US"/>
              <a:t>Click to edit Master title style</a:t>
            </a:r>
          </a:p>
        </p:txBody>
      </p:sp>
      <p:sp>
        <p:nvSpPr>
          <p:cNvPr id="3" name="Content Placeholder 2"/>
          <p:cNvSpPr>
            <a:spLocks noGrp="1"/>
          </p:cNvSpPr>
          <p:nvPr>
            <p:ph idx="1"/>
          </p:nvPr>
        </p:nvSpPr>
        <p:spPr>
          <a:xfrm>
            <a:off x="2627289" y="200659"/>
            <a:ext cx="3756604" cy="4301315"/>
          </a:xfrm>
        </p:spPr>
        <p:txBody>
          <a:bodyPr/>
          <a:lstStyle>
            <a:lvl1pPr>
              <a:defRPr sz="2352"/>
            </a:lvl1pPr>
            <a:lvl2pPr>
              <a:defRPr sz="2058"/>
            </a:lvl2pPr>
            <a:lvl3pPr>
              <a:defRPr sz="1764"/>
            </a:lvl3pPr>
            <a:lvl4pPr>
              <a:defRPr sz="1470"/>
            </a:lvl4pPr>
            <a:lvl5pPr>
              <a:defRPr sz="1470"/>
            </a:lvl5pPr>
            <a:lvl6pPr>
              <a:defRPr sz="1470"/>
            </a:lvl6pPr>
            <a:lvl7pPr>
              <a:defRPr sz="1470"/>
            </a:lvl7pPr>
            <a:lvl8pPr>
              <a:defRPr sz="1470"/>
            </a:lvl8pPr>
            <a:lvl9pPr>
              <a:defRPr sz="14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5995" y="1054622"/>
            <a:ext cx="2210797" cy="3447352"/>
          </a:xfrm>
        </p:spPr>
        <p:txBody>
          <a:bodyPr/>
          <a:lstStyle>
            <a:lvl1pPr marL="0" indent="0">
              <a:buNone/>
              <a:defRPr sz="1029"/>
            </a:lvl1pPr>
            <a:lvl2pPr marL="335996" indent="0">
              <a:buNone/>
              <a:defRPr sz="882"/>
            </a:lvl2pPr>
            <a:lvl3pPr marL="671993" indent="0">
              <a:buNone/>
              <a:defRPr sz="735"/>
            </a:lvl3pPr>
            <a:lvl4pPr marL="1007989" indent="0">
              <a:buNone/>
              <a:defRPr sz="661"/>
            </a:lvl4pPr>
            <a:lvl5pPr marL="1343985" indent="0">
              <a:buNone/>
              <a:defRPr sz="661"/>
            </a:lvl5pPr>
            <a:lvl6pPr marL="1679981" indent="0">
              <a:buNone/>
              <a:defRPr sz="661"/>
            </a:lvl6pPr>
            <a:lvl7pPr marL="2015978" indent="0">
              <a:buNone/>
              <a:defRPr sz="661"/>
            </a:lvl7pPr>
            <a:lvl8pPr marL="2351974" indent="0">
              <a:buNone/>
              <a:defRPr sz="661"/>
            </a:lvl8pPr>
            <a:lvl9pPr marL="2687970" indent="0">
              <a:buNone/>
              <a:defRPr sz="661"/>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763692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17145" y="3527849"/>
            <a:ext cx="4031933" cy="416482"/>
          </a:xfrm>
        </p:spPr>
        <p:txBody>
          <a:bodyPr anchor="b"/>
          <a:lstStyle>
            <a:lvl1pPr algn="l">
              <a:defRPr sz="1470" b="1"/>
            </a:lvl1pPr>
          </a:lstStyle>
          <a:p>
            <a:r>
              <a:rPr lang="en-US"/>
              <a:t>Click to edit Master title style</a:t>
            </a:r>
          </a:p>
        </p:txBody>
      </p:sp>
      <p:sp>
        <p:nvSpPr>
          <p:cNvPr id="3" name="Picture Placeholder 2"/>
          <p:cNvSpPr>
            <a:spLocks noGrp="1"/>
          </p:cNvSpPr>
          <p:nvPr>
            <p:ph type="pic" idx="1"/>
          </p:nvPr>
        </p:nvSpPr>
        <p:spPr>
          <a:xfrm>
            <a:off x="1317145" y="450314"/>
            <a:ext cx="4031933" cy="3023870"/>
          </a:xfrm>
        </p:spPr>
        <p:txBody>
          <a:bodyPr/>
          <a:lstStyle>
            <a:lvl1pPr marL="0" indent="0">
              <a:buNone/>
              <a:defRPr sz="2352"/>
            </a:lvl1pPr>
            <a:lvl2pPr marL="335996" indent="0">
              <a:buNone/>
              <a:defRPr sz="2058"/>
            </a:lvl2pPr>
            <a:lvl3pPr marL="671993" indent="0">
              <a:buNone/>
              <a:defRPr sz="1764"/>
            </a:lvl3pPr>
            <a:lvl4pPr marL="1007989" indent="0">
              <a:buNone/>
              <a:defRPr sz="1470"/>
            </a:lvl4pPr>
            <a:lvl5pPr marL="1343985" indent="0">
              <a:buNone/>
              <a:defRPr sz="1470"/>
            </a:lvl5pPr>
            <a:lvl6pPr marL="1679981" indent="0">
              <a:buNone/>
              <a:defRPr sz="1470"/>
            </a:lvl6pPr>
            <a:lvl7pPr marL="2015978" indent="0">
              <a:buNone/>
              <a:defRPr sz="1470"/>
            </a:lvl7pPr>
            <a:lvl8pPr marL="2351974" indent="0">
              <a:buNone/>
              <a:defRPr sz="1470"/>
            </a:lvl8pPr>
            <a:lvl9pPr marL="2687970" indent="0">
              <a:buNone/>
              <a:defRPr sz="1470"/>
            </a:lvl9pPr>
          </a:lstStyle>
          <a:p>
            <a:endParaRPr lang="en-US"/>
          </a:p>
        </p:txBody>
      </p:sp>
      <p:sp>
        <p:nvSpPr>
          <p:cNvPr id="4" name="Text Placeholder 3"/>
          <p:cNvSpPr>
            <a:spLocks noGrp="1"/>
          </p:cNvSpPr>
          <p:nvPr>
            <p:ph type="body" sz="half" idx="2"/>
          </p:nvPr>
        </p:nvSpPr>
        <p:spPr>
          <a:xfrm>
            <a:off x="1317145" y="3944331"/>
            <a:ext cx="4031933" cy="591474"/>
          </a:xfrm>
        </p:spPr>
        <p:txBody>
          <a:bodyPr/>
          <a:lstStyle>
            <a:lvl1pPr marL="0" indent="0">
              <a:buNone/>
              <a:defRPr sz="1029"/>
            </a:lvl1pPr>
            <a:lvl2pPr marL="335996" indent="0">
              <a:buNone/>
              <a:defRPr sz="882"/>
            </a:lvl2pPr>
            <a:lvl3pPr marL="671993" indent="0">
              <a:buNone/>
              <a:defRPr sz="735"/>
            </a:lvl3pPr>
            <a:lvl4pPr marL="1007989" indent="0">
              <a:buNone/>
              <a:defRPr sz="661"/>
            </a:lvl4pPr>
            <a:lvl5pPr marL="1343985" indent="0">
              <a:buNone/>
              <a:defRPr sz="661"/>
            </a:lvl5pPr>
            <a:lvl6pPr marL="1679981" indent="0">
              <a:buNone/>
              <a:defRPr sz="661"/>
            </a:lvl6pPr>
            <a:lvl7pPr marL="2015978" indent="0">
              <a:buNone/>
              <a:defRPr sz="661"/>
            </a:lvl7pPr>
            <a:lvl8pPr marL="2351974" indent="0">
              <a:buNone/>
              <a:defRPr sz="661"/>
            </a:lvl8pPr>
            <a:lvl9pPr marL="2687970" indent="0">
              <a:buNone/>
              <a:defRPr sz="661"/>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166899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082736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71918" y="201826"/>
            <a:ext cx="1511975" cy="430014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5994" y="201826"/>
            <a:ext cx="4423926" cy="430014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7796570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Kop en inhou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A7CD72-DEC5-37E2-DCD8-4C6533F31D61}"/>
              </a:ext>
            </a:extLst>
          </p:cNvPr>
          <p:cNvSpPr>
            <a:spLocks noGrp="1"/>
          </p:cNvSpPr>
          <p:nvPr>
            <p:ph type="title" hasCustomPrompt="1"/>
          </p:nvPr>
        </p:nvSpPr>
        <p:spPr>
          <a:xfrm>
            <a:off x="1163731" y="1398191"/>
            <a:ext cx="9511726" cy="1274421"/>
          </a:xfrm>
        </p:spPr>
        <p:txBody>
          <a:bodyPr/>
          <a:lstStyle>
            <a:lvl1pPr>
              <a:defRPr b="1" i="0">
                <a:latin typeface="Avenir Next LT Pro" panose="020B0504020202020204" pitchFamily="34" charset="77"/>
              </a:defRPr>
            </a:lvl1pPr>
          </a:lstStyle>
          <a:p>
            <a:r>
              <a:rPr lang="nl-NL"/>
              <a:t>Titel van deze slide</a:t>
            </a:r>
          </a:p>
        </p:txBody>
      </p:sp>
      <p:sp>
        <p:nvSpPr>
          <p:cNvPr id="3" name="Tijdelijke aanduiding voor inhoud 2">
            <a:extLst>
              <a:ext uri="{FF2B5EF4-FFF2-40B4-BE49-F238E27FC236}">
                <a16:creationId xmlns:a16="http://schemas.microsoft.com/office/drawing/2014/main" id="{7A39884E-56E6-F732-B15B-BF4B07511428}"/>
              </a:ext>
            </a:extLst>
          </p:cNvPr>
          <p:cNvSpPr>
            <a:spLocks noGrp="1"/>
          </p:cNvSpPr>
          <p:nvPr>
            <p:ph sz="quarter" idx="10" hasCustomPrompt="1"/>
          </p:nvPr>
        </p:nvSpPr>
        <p:spPr>
          <a:xfrm>
            <a:off x="1178686" y="2976773"/>
            <a:ext cx="9496771" cy="2274218"/>
          </a:xfrm>
        </p:spPr>
        <p:txBody>
          <a:bodyPr/>
          <a:lstStyle/>
          <a:p>
            <a:pPr lvl="0"/>
            <a:r>
              <a:rPr lang="nl-NL"/>
              <a:t>Inhoudsblok met tekst, grafieken of andere elementen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176288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Kop met vast tekstblo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A7CD72-DEC5-37E2-DCD8-4C6533F31D61}"/>
              </a:ext>
            </a:extLst>
          </p:cNvPr>
          <p:cNvSpPr>
            <a:spLocks noGrp="1"/>
          </p:cNvSpPr>
          <p:nvPr>
            <p:ph type="title" hasCustomPrompt="1"/>
          </p:nvPr>
        </p:nvSpPr>
        <p:spPr>
          <a:xfrm>
            <a:off x="1163731" y="1398191"/>
            <a:ext cx="9526999" cy="1274421"/>
          </a:xfrm>
        </p:spPr>
        <p:txBody>
          <a:bodyPr/>
          <a:lstStyle>
            <a:lvl1pPr>
              <a:defRPr b="1" i="0">
                <a:latin typeface="Avenir Next LT Pro" panose="020B0504020202020204" pitchFamily="34" charset="77"/>
              </a:defRPr>
            </a:lvl1pPr>
          </a:lstStyle>
          <a:p>
            <a:r>
              <a:rPr lang="nl-NL"/>
              <a:t>Titel van deze slide</a:t>
            </a:r>
          </a:p>
        </p:txBody>
      </p:sp>
      <p:sp>
        <p:nvSpPr>
          <p:cNvPr id="3" name="Tijdelijke aanduiding voor tekst 2">
            <a:extLst>
              <a:ext uri="{FF2B5EF4-FFF2-40B4-BE49-F238E27FC236}">
                <a16:creationId xmlns:a16="http://schemas.microsoft.com/office/drawing/2014/main" id="{C8F154A1-DA2B-1FD2-90E1-8DD1AAA0A755}"/>
              </a:ext>
            </a:extLst>
          </p:cNvPr>
          <p:cNvSpPr>
            <a:spLocks noGrp="1"/>
          </p:cNvSpPr>
          <p:nvPr>
            <p:ph type="body" sz="quarter" idx="11" hasCustomPrompt="1"/>
          </p:nvPr>
        </p:nvSpPr>
        <p:spPr>
          <a:xfrm>
            <a:off x="1163731" y="2976145"/>
            <a:ext cx="9537756" cy="3444402"/>
          </a:xfrm>
        </p:spPr>
        <p:txBody>
          <a:bodyPr>
            <a:noAutofit/>
          </a:bodyPr>
          <a:lstStyle>
            <a:lvl1pPr marL="0" indent="0">
              <a:lnSpc>
                <a:spcPts val="3307"/>
              </a:lnSpc>
              <a:buFont typeface="Systeemlettertype regulier"/>
              <a:buNone/>
              <a:defRPr/>
            </a:lvl1pPr>
            <a:lvl2pPr marL="423476" indent="-377979">
              <a:lnSpc>
                <a:spcPts val="3307"/>
              </a:lnSpc>
              <a:buClr>
                <a:schemeClr val="tx1"/>
              </a:buClr>
              <a:buSzPct val="150000"/>
              <a:buFont typeface="Arial" panose="020B0604020202020204" pitchFamily="34" charset="0"/>
              <a:buChar char="•"/>
              <a:tabLst/>
              <a:defRPr/>
            </a:lvl2pPr>
            <a:lvl3pPr marL="356980" indent="0">
              <a:lnSpc>
                <a:spcPts val="3307"/>
              </a:lnSpc>
              <a:buSzPct val="150000"/>
              <a:buFont typeface="Arial" panose="020B0604020202020204" pitchFamily="34" charset="0"/>
              <a:buNone/>
              <a:tabLst/>
              <a:defRPr/>
            </a:lvl3pPr>
            <a:lvl4pPr marL="932698" indent="-218738">
              <a:tabLst/>
              <a:defRPr/>
            </a:lvl4pPr>
            <a:lvl5pPr marL="1336925" indent="-279984">
              <a:tabLst/>
              <a:defRPr/>
            </a:lvl5pPr>
            <a:lvl6pPr marL="1616909" indent="-279984">
              <a:tabLst/>
              <a:defRPr sz="2646"/>
            </a:lvl6pPr>
            <a:lvl9pPr marL="4031772" indent="0">
              <a:buNone/>
              <a:defRPr/>
            </a:lvl9pPr>
          </a:lstStyle>
          <a:p>
            <a:pPr lvl="0"/>
            <a:r>
              <a:rPr lang="nl-NL"/>
              <a:t>Vast tekstblok voor korte, krachtige zinnen</a:t>
            </a:r>
          </a:p>
        </p:txBody>
      </p:sp>
    </p:spTree>
    <p:extLst>
      <p:ext uri="{BB962C8B-B14F-4D97-AF65-F5344CB8AC3E}">
        <p14:creationId xmlns:p14="http://schemas.microsoft.com/office/powerpoint/2010/main" val="1503789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916986" y="846962"/>
            <a:ext cx="11591806" cy="1797916"/>
          </a:xfrm>
        </p:spPr>
        <p:txBody>
          <a:bodyPr anchor="b" anchorCtr="0">
            <a:normAutofit/>
          </a:bodyPr>
          <a:lstStyle>
            <a:lvl1pPr algn="ctr">
              <a:defRPr sz="6000"/>
            </a:lvl1pPr>
          </a:lstStyle>
          <a:p>
            <a:r>
              <a:rPr lang="nl-NL"/>
              <a:t>Klik om stijl te bewerken</a:t>
            </a:r>
            <a:endParaRPr lang="en-US"/>
          </a:p>
        </p:txBody>
      </p:sp>
      <p:sp>
        <p:nvSpPr>
          <p:cNvPr id="3" name="Text Placeholder 2"/>
          <p:cNvSpPr>
            <a:spLocks noGrp="1"/>
          </p:cNvSpPr>
          <p:nvPr>
            <p:ph type="body" idx="1"/>
          </p:nvPr>
        </p:nvSpPr>
        <p:spPr>
          <a:xfrm>
            <a:off x="916986" y="2979175"/>
            <a:ext cx="11591806" cy="3733539"/>
          </a:xfrm>
        </p:spPr>
        <p:txBody>
          <a:bodyPr anchor="t" anchorCtr="0">
            <a:normAutofit/>
          </a:bodyPr>
          <a:lstStyle>
            <a:lvl1pPr marL="0" indent="0" algn="ctr">
              <a:buNone/>
              <a:defRPr sz="3600">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nl-NL"/>
              <a:t>Klikken om de tekststijl van het model te bewerken</a:t>
            </a:r>
          </a:p>
        </p:txBody>
      </p:sp>
      <p:sp>
        <p:nvSpPr>
          <p:cNvPr id="6" name="Rechthoek 5">
            <a:extLst>
              <a:ext uri="{FF2B5EF4-FFF2-40B4-BE49-F238E27FC236}">
                <a16:creationId xmlns:a16="http://schemas.microsoft.com/office/drawing/2014/main" id="{4D2FEBD8-429B-4A60-9B54-43FBD4DD5F0E}"/>
              </a:ext>
            </a:extLst>
          </p:cNvPr>
          <p:cNvSpPr/>
          <p:nvPr userDrawn="1"/>
        </p:nvSpPr>
        <p:spPr>
          <a:xfrm>
            <a:off x="-1" y="1"/>
            <a:ext cx="271515" cy="6767947"/>
          </a:xfrm>
          <a:prstGeom prst="rect">
            <a:avLst/>
          </a:prstGeom>
          <a:solidFill>
            <a:srgbClr val="B01C32"/>
          </a:solidFill>
          <a:ln>
            <a:solidFill>
              <a:srgbClr val="B01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7" name="Rechthoek 6">
            <a:extLst>
              <a:ext uri="{FF2B5EF4-FFF2-40B4-BE49-F238E27FC236}">
                <a16:creationId xmlns:a16="http://schemas.microsoft.com/office/drawing/2014/main" id="{64B90316-F5B6-4B2B-9034-711D8C85F0D5}"/>
              </a:ext>
            </a:extLst>
          </p:cNvPr>
          <p:cNvSpPr/>
          <p:nvPr userDrawn="1"/>
        </p:nvSpPr>
        <p:spPr>
          <a:xfrm>
            <a:off x="13168260" y="1"/>
            <a:ext cx="271515" cy="6767947"/>
          </a:xfrm>
          <a:prstGeom prst="rect">
            <a:avLst/>
          </a:prstGeom>
          <a:solidFill>
            <a:srgbClr val="E7792B"/>
          </a:solidFill>
          <a:ln>
            <a:solidFill>
              <a:srgbClr val="E77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1564580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5" name="Rechthoek 4">
            <a:extLst>
              <a:ext uri="{FF2B5EF4-FFF2-40B4-BE49-F238E27FC236}">
                <a16:creationId xmlns:a16="http://schemas.microsoft.com/office/drawing/2014/main" id="{3E857526-FA14-496C-8EE0-7D913D2DE807}"/>
              </a:ext>
            </a:extLst>
          </p:cNvPr>
          <p:cNvSpPr/>
          <p:nvPr userDrawn="1"/>
        </p:nvSpPr>
        <p:spPr>
          <a:xfrm>
            <a:off x="-1" y="1"/>
            <a:ext cx="271515" cy="6767947"/>
          </a:xfrm>
          <a:prstGeom prst="rect">
            <a:avLst/>
          </a:prstGeom>
          <a:solidFill>
            <a:srgbClr val="B01C32"/>
          </a:solidFill>
          <a:ln>
            <a:solidFill>
              <a:srgbClr val="B01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6" name="Rechthoek 5">
            <a:extLst>
              <a:ext uri="{FF2B5EF4-FFF2-40B4-BE49-F238E27FC236}">
                <a16:creationId xmlns:a16="http://schemas.microsoft.com/office/drawing/2014/main" id="{CBD7D5C7-3F65-4FF1-B161-4F90FE6C64C4}"/>
              </a:ext>
            </a:extLst>
          </p:cNvPr>
          <p:cNvSpPr/>
          <p:nvPr userDrawn="1"/>
        </p:nvSpPr>
        <p:spPr>
          <a:xfrm>
            <a:off x="13168260" y="1"/>
            <a:ext cx="271515" cy="6767947"/>
          </a:xfrm>
          <a:prstGeom prst="rect">
            <a:avLst/>
          </a:prstGeom>
          <a:solidFill>
            <a:srgbClr val="E7792B"/>
          </a:solidFill>
          <a:ln>
            <a:solidFill>
              <a:srgbClr val="E77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2819953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923985" y="1371600"/>
            <a:ext cx="5711905" cy="543735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803886" y="1371600"/>
            <a:ext cx="5711905" cy="543735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Rechthoek 6">
            <a:extLst>
              <a:ext uri="{FF2B5EF4-FFF2-40B4-BE49-F238E27FC236}">
                <a16:creationId xmlns:a16="http://schemas.microsoft.com/office/drawing/2014/main" id="{2F7402A0-E00D-45FB-93E4-7F1A1BD9CF00}"/>
              </a:ext>
            </a:extLst>
          </p:cNvPr>
          <p:cNvSpPr/>
          <p:nvPr userDrawn="1"/>
        </p:nvSpPr>
        <p:spPr>
          <a:xfrm>
            <a:off x="-1" y="1"/>
            <a:ext cx="271515" cy="6767947"/>
          </a:xfrm>
          <a:prstGeom prst="rect">
            <a:avLst/>
          </a:prstGeom>
          <a:solidFill>
            <a:srgbClr val="B01C32"/>
          </a:solidFill>
          <a:ln>
            <a:solidFill>
              <a:srgbClr val="B01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8" name="Rechthoek 7">
            <a:extLst>
              <a:ext uri="{FF2B5EF4-FFF2-40B4-BE49-F238E27FC236}">
                <a16:creationId xmlns:a16="http://schemas.microsoft.com/office/drawing/2014/main" id="{7B2EC369-3B96-4215-98E5-8CBADA9CE7B0}"/>
              </a:ext>
            </a:extLst>
          </p:cNvPr>
          <p:cNvSpPr/>
          <p:nvPr userDrawn="1"/>
        </p:nvSpPr>
        <p:spPr>
          <a:xfrm>
            <a:off x="13168260" y="1"/>
            <a:ext cx="271515" cy="6767947"/>
          </a:xfrm>
          <a:prstGeom prst="rect">
            <a:avLst/>
          </a:prstGeom>
          <a:solidFill>
            <a:srgbClr val="E7792B"/>
          </a:solidFill>
          <a:ln>
            <a:solidFill>
              <a:srgbClr val="E77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1544331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925736" y="402485"/>
            <a:ext cx="11591806" cy="788141"/>
          </a:xfrm>
        </p:spPr>
        <p:txBody>
          <a:bodyPr/>
          <a:lstStyle/>
          <a:p>
            <a:r>
              <a:rPr lang="nl-NL"/>
              <a:t>Klik om stijl te bewerken</a:t>
            </a:r>
            <a:endParaRPr lang="en-US"/>
          </a:p>
        </p:txBody>
      </p:sp>
      <p:sp>
        <p:nvSpPr>
          <p:cNvPr id="3" name="Text Placeholder 2"/>
          <p:cNvSpPr>
            <a:spLocks noGrp="1"/>
          </p:cNvSpPr>
          <p:nvPr>
            <p:ph type="body" idx="1"/>
          </p:nvPr>
        </p:nvSpPr>
        <p:spPr>
          <a:xfrm>
            <a:off x="925737" y="1521898"/>
            <a:ext cx="5685653" cy="908210"/>
          </a:xfrm>
        </p:spPr>
        <p:txBody>
          <a:bodyPr anchor="b">
            <a:noAutofit/>
          </a:bodyPr>
          <a:lstStyle>
            <a:lvl1pPr marL="0" indent="0">
              <a:buNone/>
              <a:defRPr sz="2400"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nl-NL"/>
              <a:t>Klikken om de tekststijl van het model te bewerken</a:t>
            </a:r>
          </a:p>
        </p:txBody>
      </p:sp>
      <p:sp>
        <p:nvSpPr>
          <p:cNvPr id="4" name="Content Placeholder 3"/>
          <p:cNvSpPr>
            <a:spLocks noGrp="1"/>
          </p:cNvSpPr>
          <p:nvPr>
            <p:ph sz="half" idx="2"/>
          </p:nvPr>
        </p:nvSpPr>
        <p:spPr>
          <a:xfrm>
            <a:off x="925737" y="2505075"/>
            <a:ext cx="5685653" cy="4317882"/>
          </a:xfrm>
        </p:spPr>
        <p:txBody>
          <a:bodyPr/>
          <a:lstStyle>
            <a:lvl1pPr>
              <a:defRPr sz="20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2000">
                <a:latin typeface="Verdana" panose="020B0604030504040204" pitchFamily="34" charset="0"/>
                <a:ea typeface="Verdana" panose="020B0604030504040204" pitchFamily="34" charset="0"/>
              </a:defRPr>
            </a:lvl3pPr>
            <a:lvl4pPr>
              <a:defRPr sz="2000">
                <a:latin typeface="Verdana" panose="020B0604030504040204" pitchFamily="34" charset="0"/>
                <a:ea typeface="Verdana" panose="020B0604030504040204" pitchFamily="34" charset="0"/>
              </a:defRPr>
            </a:lvl4pPr>
            <a:lvl5pPr>
              <a:defRPr sz="2000">
                <a:latin typeface="Verdana" panose="020B0604030504040204" pitchFamily="34" charset="0"/>
                <a:ea typeface="Verdana" panose="020B060403050404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803887" y="1521898"/>
            <a:ext cx="5713655" cy="908210"/>
          </a:xfrm>
        </p:spPr>
        <p:txBody>
          <a:bodyPr anchor="b">
            <a:noAutofit/>
          </a:bodyPr>
          <a:lstStyle>
            <a:lvl1pPr marL="0" indent="0">
              <a:buNone/>
              <a:defRPr sz="2400"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nl-NL"/>
              <a:t>Klikken om de tekststijl van het model te bewerken</a:t>
            </a:r>
          </a:p>
        </p:txBody>
      </p:sp>
      <p:sp>
        <p:nvSpPr>
          <p:cNvPr id="6" name="Content Placeholder 5"/>
          <p:cNvSpPr>
            <a:spLocks noGrp="1"/>
          </p:cNvSpPr>
          <p:nvPr>
            <p:ph sz="quarter" idx="4"/>
          </p:nvPr>
        </p:nvSpPr>
        <p:spPr>
          <a:xfrm>
            <a:off x="6803887" y="2505075"/>
            <a:ext cx="5713655" cy="4317882"/>
          </a:xfrm>
        </p:spPr>
        <p:txBody>
          <a:bodyPr>
            <a:normAutofit/>
          </a:bodyPr>
          <a:lstStyle>
            <a:lvl1pPr>
              <a:defRPr sz="20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2000">
                <a:latin typeface="Verdana" panose="020B0604030504040204" pitchFamily="34" charset="0"/>
                <a:ea typeface="Verdana" panose="020B0604030504040204" pitchFamily="34" charset="0"/>
              </a:defRPr>
            </a:lvl3pPr>
            <a:lvl4pPr>
              <a:defRPr sz="2000">
                <a:latin typeface="Verdana" panose="020B0604030504040204" pitchFamily="34" charset="0"/>
                <a:ea typeface="Verdana" panose="020B0604030504040204" pitchFamily="34" charset="0"/>
              </a:defRPr>
            </a:lvl4pPr>
            <a:lvl5pPr>
              <a:defRPr sz="2000">
                <a:latin typeface="Verdana" panose="020B0604030504040204" pitchFamily="34" charset="0"/>
                <a:ea typeface="Verdana" panose="020B060403050404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Rechthoek 8">
            <a:extLst>
              <a:ext uri="{FF2B5EF4-FFF2-40B4-BE49-F238E27FC236}">
                <a16:creationId xmlns:a16="http://schemas.microsoft.com/office/drawing/2014/main" id="{ADA82342-A20A-424A-954A-50969EAD5104}"/>
              </a:ext>
            </a:extLst>
          </p:cNvPr>
          <p:cNvSpPr/>
          <p:nvPr userDrawn="1"/>
        </p:nvSpPr>
        <p:spPr>
          <a:xfrm>
            <a:off x="-1" y="1"/>
            <a:ext cx="271515" cy="6767947"/>
          </a:xfrm>
          <a:prstGeom prst="rect">
            <a:avLst/>
          </a:prstGeom>
          <a:solidFill>
            <a:srgbClr val="B01C32"/>
          </a:solidFill>
          <a:ln>
            <a:solidFill>
              <a:srgbClr val="B01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0" name="Rechthoek 9">
            <a:extLst>
              <a:ext uri="{FF2B5EF4-FFF2-40B4-BE49-F238E27FC236}">
                <a16:creationId xmlns:a16="http://schemas.microsoft.com/office/drawing/2014/main" id="{64C441F5-6AB6-4A2B-8C4A-1F599937255A}"/>
              </a:ext>
            </a:extLst>
          </p:cNvPr>
          <p:cNvSpPr/>
          <p:nvPr userDrawn="1"/>
        </p:nvSpPr>
        <p:spPr>
          <a:xfrm>
            <a:off x="13168260" y="1"/>
            <a:ext cx="271515" cy="6767947"/>
          </a:xfrm>
          <a:prstGeom prst="rect">
            <a:avLst/>
          </a:prstGeom>
          <a:solidFill>
            <a:srgbClr val="E7792B"/>
          </a:solidFill>
          <a:ln>
            <a:solidFill>
              <a:srgbClr val="E77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1767055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7"/>
            </a:lvl1pPr>
          </a:lstStyle>
          <a:p>
            <a:r>
              <a:rPr lang="nl-NL"/>
              <a:t>Klik om stijl te bewerken</a:t>
            </a:r>
            <a:endParaRPr lang="en-US"/>
          </a:p>
        </p:txBody>
      </p:sp>
      <p:sp>
        <p:nvSpPr>
          <p:cNvPr id="3" name="Content Placeholder 2"/>
          <p:cNvSpPr>
            <a:spLocks noGrp="1"/>
          </p:cNvSpPr>
          <p:nvPr>
            <p:ph idx="1"/>
          </p:nvPr>
        </p:nvSpPr>
        <p:spPr>
          <a:xfrm>
            <a:off x="5713655" y="1088456"/>
            <a:ext cx="6803886"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nl-NL"/>
              <a:t>Klikken om de tekststijl van het model te bewerken</a:t>
            </a:r>
          </a:p>
        </p:txBody>
      </p:sp>
      <p:sp>
        <p:nvSpPr>
          <p:cNvPr id="7" name="Rechthoek 6">
            <a:extLst>
              <a:ext uri="{FF2B5EF4-FFF2-40B4-BE49-F238E27FC236}">
                <a16:creationId xmlns:a16="http://schemas.microsoft.com/office/drawing/2014/main" id="{4DFAF95C-57D0-47DD-88B2-DE2AF9CE2C08}"/>
              </a:ext>
            </a:extLst>
          </p:cNvPr>
          <p:cNvSpPr/>
          <p:nvPr userDrawn="1"/>
        </p:nvSpPr>
        <p:spPr>
          <a:xfrm>
            <a:off x="-1" y="1"/>
            <a:ext cx="271515" cy="6767947"/>
          </a:xfrm>
          <a:prstGeom prst="rect">
            <a:avLst/>
          </a:prstGeom>
          <a:solidFill>
            <a:srgbClr val="B01C32"/>
          </a:solidFill>
          <a:ln>
            <a:solidFill>
              <a:srgbClr val="B01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8" name="Rechthoek 7">
            <a:extLst>
              <a:ext uri="{FF2B5EF4-FFF2-40B4-BE49-F238E27FC236}">
                <a16:creationId xmlns:a16="http://schemas.microsoft.com/office/drawing/2014/main" id="{6068AF81-AA12-4434-838D-A41609F03329}"/>
              </a:ext>
            </a:extLst>
          </p:cNvPr>
          <p:cNvSpPr/>
          <p:nvPr userDrawn="1"/>
        </p:nvSpPr>
        <p:spPr>
          <a:xfrm>
            <a:off x="13168260" y="1"/>
            <a:ext cx="271515" cy="6767947"/>
          </a:xfrm>
          <a:prstGeom prst="rect">
            <a:avLst/>
          </a:prstGeom>
          <a:solidFill>
            <a:srgbClr val="E7792B"/>
          </a:solidFill>
          <a:ln>
            <a:solidFill>
              <a:srgbClr val="E77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233399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Afbeelding 9" descr="Afbeelding met man&#10;&#10;Automatisch gegenereerde beschrijving">
            <a:extLst>
              <a:ext uri="{FF2B5EF4-FFF2-40B4-BE49-F238E27FC236}">
                <a16:creationId xmlns:a16="http://schemas.microsoft.com/office/drawing/2014/main" id="{31913482-D67D-432B-A180-2FCD3E094F59}"/>
              </a:ext>
            </a:extLst>
          </p:cNvPr>
          <p:cNvPicPr>
            <a:picLocks noChangeAspect="1"/>
          </p:cNvPicPr>
          <p:nvPr userDrawn="1"/>
        </p:nvPicPr>
        <p:blipFill rotWithShape="1">
          <a:blip r:embed="rId20"/>
          <a:srcRect t="89539"/>
          <a:stretch/>
        </p:blipFill>
        <p:spPr>
          <a:xfrm>
            <a:off x="-1" y="6767948"/>
            <a:ext cx="13439775" cy="790687"/>
          </a:xfrm>
          <a:prstGeom prst="rect">
            <a:avLst/>
          </a:prstGeom>
        </p:spPr>
      </p:pic>
      <p:sp>
        <p:nvSpPr>
          <p:cNvPr id="2" name="Title Placeholder 1"/>
          <p:cNvSpPr>
            <a:spLocks noGrp="1"/>
          </p:cNvSpPr>
          <p:nvPr>
            <p:ph type="title"/>
          </p:nvPr>
        </p:nvSpPr>
        <p:spPr>
          <a:xfrm>
            <a:off x="923985" y="402485"/>
            <a:ext cx="11591806" cy="730991"/>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933381" y="1372227"/>
            <a:ext cx="11591806" cy="5395721"/>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a:p>
            <a:pPr lvl="5"/>
            <a:r>
              <a:rPr lang="nl-NL" sz="2400"/>
              <a:t>Zesde niveau</a:t>
            </a:r>
          </a:p>
          <a:p>
            <a:pPr lvl="6"/>
            <a:r>
              <a:rPr lang="nl-NL"/>
              <a:t>Zevende niveau</a:t>
            </a:r>
          </a:p>
          <a:p>
            <a:pPr lvl="7"/>
            <a:r>
              <a:rPr lang="nl-NL"/>
              <a:t>Voetnoot of bronvermelding</a:t>
            </a:r>
            <a:endParaRPr lang="en-US"/>
          </a:p>
        </p:txBody>
      </p:sp>
      <p:sp>
        <p:nvSpPr>
          <p:cNvPr id="11" name="Tekstvak 10">
            <a:extLst>
              <a:ext uri="{FF2B5EF4-FFF2-40B4-BE49-F238E27FC236}">
                <a16:creationId xmlns:a16="http://schemas.microsoft.com/office/drawing/2014/main" id="{A27DA405-1A7B-442F-B667-AFEDC2625C80}"/>
              </a:ext>
            </a:extLst>
          </p:cNvPr>
          <p:cNvSpPr txBox="1"/>
          <p:nvPr userDrawn="1"/>
        </p:nvSpPr>
        <p:spPr>
          <a:xfrm>
            <a:off x="1" y="7061177"/>
            <a:ext cx="13439775" cy="369332"/>
          </a:xfrm>
          <a:prstGeom prst="rect">
            <a:avLst/>
          </a:prstGeom>
          <a:noFill/>
        </p:spPr>
        <p:txBody>
          <a:bodyPr wrap="square" rtlCol="0">
            <a:spAutoFit/>
          </a:bodyPr>
          <a:lstStyle/>
          <a:p>
            <a:pPr algn="ctr"/>
            <a:r>
              <a:rPr lang="nl-NL" sz="900">
                <a:latin typeface="Verdana" panose="020B0604030504040204" pitchFamily="34" charset="0"/>
                <a:ea typeface="Verdana" panose="020B0604030504040204" pitchFamily="34" charset="0"/>
                <a:cs typeface="Verdana" panose="020B0604030504040204" pitchFamily="34" charset="0"/>
              </a:rPr>
              <a:t>&lt;naam presentatie&gt;  |  </a:t>
            </a:r>
            <a:fld id="{0A71EDF7-1870-4462-9B4C-79A1FBC573DA}" type="datetime4">
              <a:rPr lang="nl-NL" sz="900" smtClean="0">
                <a:latin typeface="Verdana" panose="020B0604030504040204" pitchFamily="34" charset="0"/>
                <a:ea typeface="Verdana" panose="020B0604030504040204" pitchFamily="34" charset="0"/>
                <a:cs typeface="Verdana" panose="020B0604030504040204" pitchFamily="34" charset="0"/>
              </a:rPr>
              <a:t>21 november 2024</a:t>
            </a:fld>
            <a:r>
              <a:rPr lang="nl-NL" sz="900">
                <a:latin typeface="Verdana" panose="020B0604030504040204" pitchFamily="34" charset="0"/>
                <a:ea typeface="Verdana" panose="020B0604030504040204" pitchFamily="34" charset="0"/>
                <a:cs typeface="Verdana" panose="020B0604030504040204" pitchFamily="34" charset="0"/>
              </a:rPr>
              <a:t>  |  </a:t>
            </a:r>
            <a:fld id="{FD334C1B-5296-4765-A81E-F089A08E0B11}" type="slidenum">
              <a:rPr lang="nl-NL" sz="900" smtClean="0">
                <a:latin typeface="Verdana" panose="020B0604030504040204" pitchFamily="34" charset="0"/>
                <a:ea typeface="Verdana" panose="020B0604030504040204" pitchFamily="34" charset="0"/>
                <a:cs typeface="Verdana" panose="020B0604030504040204" pitchFamily="34" charset="0"/>
              </a:rPr>
              <a:t>‹nr.›</a:t>
            </a:fld>
            <a:endParaRPr lang="nl-NL" sz="900">
              <a:latin typeface="Verdana" panose="020B0604030504040204" pitchFamily="34" charset="0"/>
              <a:ea typeface="Verdana" panose="020B0604030504040204" pitchFamily="34" charset="0"/>
              <a:cs typeface="Verdana" panose="020B0604030504040204" pitchFamily="34" charset="0"/>
            </a:endParaRPr>
          </a:p>
          <a:p>
            <a:pPr algn="ctr"/>
            <a:endParaRPr lang="nl-NL" sz="9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4031495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31" r:id="rId16"/>
    <p:sldLayoutId id="2147483732" r:id="rId17"/>
    <p:sldLayoutId id="2147483733" r:id="rId18"/>
  </p:sldLayoutIdLst>
  <p:hf hdr="0" ftr="0" dt="0"/>
  <p:txStyles>
    <p:titleStyle>
      <a:lvl1pPr algn="l" defTabSz="1007943" rtl="0" eaLnBrk="1" latinLnBrk="0" hangingPunct="1">
        <a:lnSpc>
          <a:spcPct val="90000"/>
        </a:lnSpc>
        <a:spcBef>
          <a:spcPct val="0"/>
        </a:spcBef>
        <a:buNone/>
        <a:defRPr sz="3800" b="1" i="1" kern="1200">
          <a:solidFill>
            <a:srgbClr val="B01C32"/>
          </a:solidFill>
          <a:latin typeface="ITC Flora"/>
          <a:ea typeface="Verdana" panose="020B0604030504040204" pitchFamily="34" charset="0"/>
          <a:cs typeface="+mj-cs"/>
        </a:defRPr>
      </a:lvl1pPr>
    </p:titleStyle>
    <p:bodyStyle>
      <a:lvl1pPr marL="251986" indent="-251986" algn="l" defTabSz="1007943" rtl="0" eaLnBrk="1" latinLnBrk="0" hangingPunct="1">
        <a:lnSpc>
          <a:spcPct val="100000"/>
        </a:lnSpc>
        <a:spcBef>
          <a:spcPts val="1200"/>
        </a:spcBef>
        <a:buClr>
          <a:srgbClr val="E7792B"/>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1pPr>
      <a:lvl2pPr marL="504000" indent="-250825" algn="l" defTabSz="1007943" rtl="0" eaLnBrk="1" latinLnBrk="0" hangingPunct="1">
        <a:lnSpc>
          <a:spcPct val="100000"/>
        </a:lnSpc>
        <a:spcBef>
          <a:spcPts val="1200"/>
        </a:spcBef>
        <a:buClr>
          <a:srgbClr val="E7792B"/>
        </a:buClr>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mn-cs"/>
        </a:defRPr>
      </a:lvl2pPr>
      <a:lvl3pPr marL="756000" indent="-250825" algn="l" defTabSz="1007943" rtl="0" eaLnBrk="1" latinLnBrk="0" hangingPunct="1">
        <a:lnSpc>
          <a:spcPct val="100000"/>
        </a:lnSpc>
        <a:spcBef>
          <a:spcPts val="1200"/>
        </a:spcBef>
        <a:buClr>
          <a:srgbClr val="E7792B"/>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008000" indent="-250825" algn="l" defTabSz="1007943" rtl="0" eaLnBrk="1" latinLnBrk="0" hangingPunct="1">
        <a:lnSpc>
          <a:spcPct val="100000"/>
        </a:lnSpc>
        <a:spcBef>
          <a:spcPts val="1200"/>
        </a:spcBef>
        <a:buClr>
          <a:srgbClr val="E7792B"/>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4pPr>
      <a:lvl5pPr marL="0" indent="0" algn="l" defTabSz="1007943" rtl="0" eaLnBrk="1" latinLnBrk="0" hangingPunct="1">
        <a:lnSpc>
          <a:spcPct val="100000"/>
        </a:lnSpc>
        <a:spcBef>
          <a:spcPts val="1200"/>
        </a:spcBef>
        <a:buClr>
          <a:srgbClr val="E7792B"/>
        </a:buClr>
        <a:buFont typeface="Arial" panose="020B0604020202020204" pitchFamily="34" charset="0"/>
        <a:buNone/>
        <a:defRPr sz="2400" b="1" i="1" kern="1200">
          <a:solidFill>
            <a:schemeClr val="tx1"/>
          </a:solidFill>
          <a:latin typeface="Verdana" panose="020B0604030504040204" pitchFamily="34" charset="0"/>
          <a:ea typeface="Verdana" panose="020B0604030504040204" pitchFamily="34" charset="0"/>
          <a:cs typeface="+mn-cs"/>
        </a:defRPr>
      </a:lvl5pPr>
      <a:lvl6pPr marL="0" indent="0" algn="l" defTabSz="1007943" rtl="0" eaLnBrk="1" latinLnBrk="0" hangingPunct="1">
        <a:lnSpc>
          <a:spcPct val="90000"/>
        </a:lnSpc>
        <a:spcBef>
          <a:spcPts val="551"/>
        </a:spcBef>
        <a:buFont typeface="Arial" panose="020B0604020202020204" pitchFamily="34" charset="0"/>
        <a:buNone/>
        <a:defRPr sz="2400" b="1" kern="1200">
          <a:solidFill>
            <a:srgbClr val="B01C32"/>
          </a:solidFill>
          <a:latin typeface="Verdana" panose="020B0604030504040204" pitchFamily="34" charset="0"/>
          <a:ea typeface="Verdana" panose="020B0604030504040204" pitchFamily="34" charset="0"/>
          <a:cs typeface="+mn-cs"/>
        </a:defRPr>
      </a:lvl6pPr>
      <a:lvl7pPr marL="0" indent="0" algn="l" defTabSz="1007943" rtl="0" eaLnBrk="1" latinLnBrk="0" hangingPunct="1">
        <a:lnSpc>
          <a:spcPct val="90000"/>
        </a:lnSpc>
        <a:spcBef>
          <a:spcPts val="551"/>
        </a:spcBef>
        <a:buFont typeface="Arial" panose="020B0604020202020204" pitchFamily="34" charset="0"/>
        <a:buNone/>
        <a:defRPr sz="2400" u="sng" kern="1200">
          <a:solidFill>
            <a:srgbClr val="E7792B"/>
          </a:solidFill>
          <a:latin typeface="Verdana" panose="020B0604030504040204" pitchFamily="34" charset="0"/>
          <a:ea typeface="Verdana" panose="020B0604030504040204" pitchFamily="34" charset="0"/>
          <a:cs typeface="+mn-cs"/>
        </a:defRPr>
      </a:lvl7pPr>
      <a:lvl8pPr marL="0" indent="0" algn="l" defTabSz="1007943" rtl="0" eaLnBrk="1" latinLnBrk="0" hangingPunct="1">
        <a:lnSpc>
          <a:spcPct val="90000"/>
        </a:lnSpc>
        <a:spcBef>
          <a:spcPts val="551"/>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7EFD2F1-049F-3D07-AE58-34F1FA02F890}"/>
              </a:ext>
            </a:extLst>
          </p:cNvPr>
          <p:cNvSpPr>
            <a:spLocks noGrp="1"/>
          </p:cNvSpPr>
          <p:nvPr>
            <p:ph type="title"/>
          </p:nvPr>
        </p:nvSpPr>
        <p:spPr>
          <a:xfrm>
            <a:off x="1163731" y="1398191"/>
            <a:ext cx="9297595" cy="1461188"/>
          </a:xfrm>
          <a:prstGeom prst="rect">
            <a:avLst/>
          </a:prstGeom>
        </p:spPr>
        <p:txBody>
          <a:bodyPr vert="horz" lIns="91440" tIns="45720" rIns="91440" bIns="45720" rtlCol="0" anchor="b">
            <a:normAutofit/>
          </a:bodyPr>
          <a:lstStyle/>
          <a:p>
            <a:r>
              <a:rPr lang="nl-NL"/>
              <a:t>Klik om stijl te bewerken</a:t>
            </a:r>
          </a:p>
        </p:txBody>
      </p:sp>
      <p:sp>
        <p:nvSpPr>
          <p:cNvPr id="21" name="Tijdelijke aanduiding voor tekst 20">
            <a:extLst>
              <a:ext uri="{FF2B5EF4-FFF2-40B4-BE49-F238E27FC236}">
                <a16:creationId xmlns:a16="http://schemas.microsoft.com/office/drawing/2014/main" id="{E73BBC21-63AD-51E4-677A-B7B3161CDFA7}"/>
              </a:ext>
            </a:extLst>
          </p:cNvPr>
          <p:cNvSpPr>
            <a:spLocks noGrp="1"/>
          </p:cNvSpPr>
          <p:nvPr>
            <p:ph type="body" idx="1"/>
          </p:nvPr>
        </p:nvSpPr>
        <p:spPr>
          <a:xfrm>
            <a:off x="1163731" y="3008121"/>
            <a:ext cx="9297595" cy="2397980"/>
          </a:xfrm>
          <a:prstGeom prst="rect">
            <a:avLst/>
          </a:prstGeom>
        </p:spPr>
        <p:txBody>
          <a:bodyPr vert="horz" lIns="91440" tIns="45720" rIns="91440" bIns="45720" rtlCol="0">
            <a:spAutoFit/>
          </a:bodyPr>
          <a:lstStyle/>
          <a:p>
            <a:pPr lvl="0"/>
            <a:r>
              <a:rPr lang="nl-NL"/>
              <a:t>Klikken om de tekststijl van het model te bewerken</a:t>
            </a:r>
            <a:br>
              <a:rPr lang="nl-NL"/>
            </a:br>
            <a:endParaRPr lang="nl-NL"/>
          </a:p>
          <a:p>
            <a:pPr lvl="0"/>
            <a:endParaRPr lang="nl-NL"/>
          </a:p>
          <a:p>
            <a:pPr lvl="0"/>
            <a:endParaRPr lang="nl-NL"/>
          </a:p>
        </p:txBody>
      </p:sp>
    </p:spTree>
    <p:extLst>
      <p:ext uri="{BB962C8B-B14F-4D97-AF65-F5344CB8AC3E}">
        <p14:creationId xmlns:p14="http://schemas.microsoft.com/office/powerpoint/2010/main" val="322751676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34" r:id="rId18"/>
  </p:sldLayoutIdLst>
  <p:hf sldNum="0" hdr="0" ftr="0"/>
  <p:txStyles>
    <p:titleStyle>
      <a:lvl1pPr algn="l" defTabSz="1007943" rtl="0" eaLnBrk="1" latinLnBrk="0" hangingPunct="1">
        <a:lnSpc>
          <a:spcPct val="90000"/>
        </a:lnSpc>
        <a:spcBef>
          <a:spcPct val="0"/>
        </a:spcBef>
        <a:buNone/>
        <a:defRPr sz="4409" b="1" i="0" kern="1200">
          <a:solidFill>
            <a:schemeClr val="tx1"/>
          </a:solidFill>
          <a:latin typeface="Avenir Next LT Pro" panose="020B0504020202020204" pitchFamily="34" charset="77"/>
          <a:ea typeface="+mj-ea"/>
          <a:cs typeface="+mj-cs"/>
        </a:defRPr>
      </a:lvl1pPr>
    </p:titleStyle>
    <p:bodyStyle>
      <a:lvl1pPr marL="377979" indent="-377979" algn="l" defTabSz="1007943" rtl="0" eaLnBrk="1" latinLnBrk="0" hangingPunct="1">
        <a:lnSpc>
          <a:spcPts val="3307"/>
        </a:lnSpc>
        <a:spcBef>
          <a:spcPts val="2425"/>
        </a:spcBef>
        <a:buSzPct val="80000"/>
        <a:buFont typeface="Systeemlettertype regulier"/>
        <a:buChar char="●"/>
        <a:defRPr sz="2646" b="0" i="0" kern="1200">
          <a:solidFill>
            <a:schemeClr val="tx1"/>
          </a:solidFill>
          <a:latin typeface="Avenir Next LT Pro" panose="020B0504020202020204" pitchFamily="34" charset="77"/>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b="0" i="0" kern="1200">
          <a:solidFill>
            <a:schemeClr val="tx1"/>
          </a:solidFill>
          <a:latin typeface="Avenir Next LT Pro" panose="020B0504020202020204" pitchFamily="34" charset="77"/>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nl-NL"/>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9">
          <p15:clr>
            <a:srgbClr val="F26B43"/>
          </p15:clr>
        </p15:guide>
        <p15:guide id="2" pos="6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994" y="201825"/>
            <a:ext cx="6047899" cy="83996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35994" y="1175950"/>
            <a:ext cx="6047899" cy="33260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35994" y="4671133"/>
            <a:ext cx="1567974" cy="268322"/>
          </a:xfrm>
          <a:prstGeom prst="rect">
            <a:avLst/>
          </a:prstGeom>
        </p:spPr>
        <p:txBody>
          <a:bodyPr vert="horz" lIns="91440" tIns="45720" rIns="91440" bIns="45720" rtlCol="0" anchor="ctr"/>
          <a:lstStyle>
            <a:lvl1pPr algn="l">
              <a:defRPr sz="882">
                <a:solidFill>
                  <a:schemeClr val="tx1">
                    <a:tint val="75000"/>
                  </a:schemeClr>
                </a:solidFill>
              </a:defRPr>
            </a:lvl1pPr>
          </a:lstStyle>
          <a:p>
            <a:fld id="{1D8BD707-D9CF-40AE-B4C6-C98DA3205C09}" type="datetimeFigureOut">
              <a:rPr lang="en-US" smtClean="0"/>
              <a:pPr/>
              <a:t>11/21/24</a:t>
            </a:fld>
            <a:endParaRPr lang="en-US"/>
          </a:p>
        </p:txBody>
      </p:sp>
      <p:sp>
        <p:nvSpPr>
          <p:cNvPr id="5" name="Footer Placeholder 4"/>
          <p:cNvSpPr>
            <a:spLocks noGrp="1"/>
          </p:cNvSpPr>
          <p:nvPr>
            <p:ph type="ftr" sz="quarter" idx="3"/>
          </p:nvPr>
        </p:nvSpPr>
        <p:spPr>
          <a:xfrm>
            <a:off x="2295962" y="4671133"/>
            <a:ext cx="2127964" cy="268322"/>
          </a:xfrm>
          <a:prstGeom prst="rect">
            <a:avLst/>
          </a:prstGeom>
        </p:spPr>
        <p:txBody>
          <a:bodyPr vert="horz" lIns="91440" tIns="45720" rIns="91440" bIns="45720" rtlCol="0" anchor="ctr"/>
          <a:lstStyle>
            <a:lvl1pPr algn="ctr">
              <a:defRPr sz="88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15919" y="4671133"/>
            <a:ext cx="1567974" cy="268322"/>
          </a:xfrm>
          <a:prstGeom prst="rect">
            <a:avLst/>
          </a:prstGeom>
        </p:spPr>
        <p:txBody>
          <a:bodyPr vert="horz" lIns="91440" tIns="45720" rIns="91440" bIns="45720" rtlCol="0" anchor="ctr"/>
          <a:lstStyle>
            <a:lvl1pPr algn="r">
              <a:defRPr sz="882">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398764131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ctr" defTabSz="671993" rtl="0" eaLnBrk="1" latinLnBrk="0" hangingPunct="1">
        <a:spcBef>
          <a:spcPct val="0"/>
        </a:spcBef>
        <a:buNone/>
        <a:defRPr sz="3234" kern="1200">
          <a:solidFill>
            <a:schemeClr val="tx1"/>
          </a:solidFill>
          <a:latin typeface="+mj-lt"/>
          <a:ea typeface="+mj-ea"/>
          <a:cs typeface="+mj-cs"/>
        </a:defRPr>
      </a:lvl1pPr>
    </p:titleStyle>
    <p:bodyStyle>
      <a:lvl1pPr marL="251997" indent="-251997" algn="l" defTabSz="671993" rtl="0" eaLnBrk="1" latinLnBrk="0" hangingPunct="1">
        <a:spcBef>
          <a:spcPct val="20000"/>
        </a:spcBef>
        <a:buFont typeface="Arial" pitchFamily="34" charset="0"/>
        <a:buChar char="•"/>
        <a:defRPr sz="2352" kern="1200">
          <a:solidFill>
            <a:schemeClr val="tx1"/>
          </a:solidFill>
          <a:latin typeface="+mn-lt"/>
          <a:ea typeface="+mn-ea"/>
          <a:cs typeface="+mn-cs"/>
        </a:defRPr>
      </a:lvl1pPr>
      <a:lvl2pPr marL="545994" indent="-209998" algn="l" defTabSz="671993" rtl="0" eaLnBrk="1" latinLnBrk="0" hangingPunct="1">
        <a:spcBef>
          <a:spcPct val="20000"/>
        </a:spcBef>
        <a:buFont typeface="Arial" pitchFamily="34" charset="0"/>
        <a:buChar char="–"/>
        <a:defRPr sz="2058" kern="1200">
          <a:solidFill>
            <a:schemeClr val="tx1"/>
          </a:solidFill>
          <a:latin typeface="+mn-lt"/>
          <a:ea typeface="+mn-ea"/>
          <a:cs typeface="+mn-cs"/>
        </a:defRPr>
      </a:lvl2pPr>
      <a:lvl3pPr marL="839991" indent="-167998" algn="l" defTabSz="671993" rtl="0" eaLnBrk="1" latinLnBrk="0" hangingPunct="1">
        <a:spcBef>
          <a:spcPct val="20000"/>
        </a:spcBef>
        <a:buFont typeface="Arial" pitchFamily="34" charset="0"/>
        <a:buChar char="•"/>
        <a:defRPr sz="1764" kern="1200">
          <a:solidFill>
            <a:schemeClr val="tx1"/>
          </a:solidFill>
          <a:latin typeface="+mn-lt"/>
          <a:ea typeface="+mn-ea"/>
          <a:cs typeface="+mn-cs"/>
        </a:defRPr>
      </a:lvl3pPr>
      <a:lvl4pPr marL="1175987" indent="-167998" algn="l" defTabSz="671993" rtl="0" eaLnBrk="1" latinLnBrk="0" hangingPunct="1">
        <a:spcBef>
          <a:spcPct val="20000"/>
        </a:spcBef>
        <a:buFont typeface="Arial" pitchFamily="34" charset="0"/>
        <a:buChar char="–"/>
        <a:defRPr sz="1470" kern="1200">
          <a:solidFill>
            <a:schemeClr val="tx1"/>
          </a:solidFill>
          <a:latin typeface="+mn-lt"/>
          <a:ea typeface="+mn-ea"/>
          <a:cs typeface="+mn-cs"/>
        </a:defRPr>
      </a:lvl4pPr>
      <a:lvl5pPr marL="1511983" indent="-167998" algn="l" defTabSz="671993" rtl="0" eaLnBrk="1" latinLnBrk="0" hangingPunct="1">
        <a:spcBef>
          <a:spcPct val="20000"/>
        </a:spcBef>
        <a:buFont typeface="Arial" pitchFamily="34" charset="0"/>
        <a:buChar char="»"/>
        <a:defRPr sz="1470" kern="1200">
          <a:solidFill>
            <a:schemeClr val="tx1"/>
          </a:solidFill>
          <a:latin typeface="+mn-lt"/>
          <a:ea typeface="+mn-ea"/>
          <a:cs typeface="+mn-cs"/>
        </a:defRPr>
      </a:lvl5pPr>
      <a:lvl6pPr marL="1847980" indent="-167998" algn="l" defTabSz="671993" rtl="0" eaLnBrk="1" latinLnBrk="0" hangingPunct="1">
        <a:spcBef>
          <a:spcPct val="20000"/>
        </a:spcBef>
        <a:buFont typeface="Arial" pitchFamily="34" charset="0"/>
        <a:buChar char="•"/>
        <a:defRPr sz="1470" kern="1200">
          <a:solidFill>
            <a:schemeClr val="tx1"/>
          </a:solidFill>
          <a:latin typeface="+mn-lt"/>
          <a:ea typeface="+mn-ea"/>
          <a:cs typeface="+mn-cs"/>
        </a:defRPr>
      </a:lvl6pPr>
      <a:lvl7pPr marL="2183976" indent="-167998" algn="l" defTabSz="671993" rtl="0" eaLnBrk="1" latinLnBrk="0" hangingPunct="1">
        <a:spcBef>
          <a:spcPct val="20000"/>
        </a:spcBef>
        <a:buFont typeface="Arial" pitchFamily="34" charset="0"/>
        <a:buChar char="•"/>
        <a:defRPr sz="1470" kern="1200">
          <a:solidFill>
            <a:schemeClr val="tx1"/>
          </a:solidFill>
          <a:latin typeface="+mn-lt"/>
          <a:ea typeface="+mn-ea"/>
          <a:cs typeface="+mn-cs"/>
        </a:defRPr>
      </a:lvl7pPr>
      <a:lvl8pPr marL="2519972" indent="-167998" algn="l" defTabSz="671993" rtl="0" eaLnBrk="1" latinLnBrk="0" hangingPunct="1">
        <a:spcBef>
          <a:spcPct val="20000"/>
        </a:spcBef>
        <a:buFont typeface="Arial" pitchFamily="34" charset="0"/>
        <a:buChar char="•"/>
        <a:defRPr sz="1470" kern="1200">
          <a:solidFill>
            <a:schemeClr val="tx1"/>
          </a:solidFill>
          <a:latin typeface="+mn-lt"/>
          <a:ea typeface="+mn-ea"/>
          <a:cs typeface="+mn-cs"/>
        </a:defRPr>
      </a:lvl8pPr>
      <a:lvl9pPr marL="2855968" indent="-167998" algn="l" defTabSz="671993" rtl="0" eaLnBrk="1" latinLnBrk="0" hangingPunct="1">
        <a:spcBef>
          <a:spcPct val="20000"/>
        </a:spcBef>
        <a:buFont typeface="Arial" pitchFamily="34" charset="0"/>
        <a:buChar char="•"/>
        <a:defRPr sz="1470" kern="1200">
          <a:solidFill>
            <a:schemeClr val="tx1"/>
          </a:solidFill>
          <a:latin typeface="+mn-lt"/>
          <a:ea typeface="+mn-ea"/>
          <a:cs typeface="+mn-cs"/>
        </a:defRPr>
      </a:lvl9pPr>
    </p:bodyStyle>
    <p:otherStyle>
      <a:defPPr>
        <a:defRPr lang="en-US"/>
      </a:defPPr>
      <a:lvl1pPr marL="0" algn="l" defTabSz="671993" rtl="0" eaLnBrk="1" latinLnBrk="0" hangingPunct="1">
        <a:defRPr sz="1323" kern="1200">
          <a:solidFill>
            <a:schemeClr val="tx1"/>
          </a:solidFill>
          <a:latin typeface="+mn-lt"/>
          <a:ea typeface="+mn-ea"/>
          <a:cs typeface="+mn-cs"/>
        </a:defRPr>
      </a:lvl1pPr>
      <a:lvl2pPr marL="335996" algn="l" defTabSz="671993" rtl="0" eaLnBrk="1" latinLnBrk="0" hangingPunct="1">
        <a:defRPr sz="1323" kern="1200">
          <a:solidFill>
            <a:schemeClr val="tx1"/>
          </a:solidFill>
          <a:latin typeface="+mn-lt"/>
          <a:ea typeface="+mn-ea"/>
          <a:cs typeface="+mn-cs"/>
        </a:defRPr>
      </a:lvl2pPr>
      <a:lvl3pPr marL="671993" algn="l" defTabSz="671993" rtl="0" eaLnBrk="1" latinLnBrk="0" hangingPunct="1">
        <a:defRPr sz="1323" kern="1200">
          <a:solidFill>
            <a:schemeClr val="tx1"/>
          </a:solidFill>
          <a:latin typeface="+mn-lt"/>
          <a:ea typeface="+mn-ea"/>
          <a:cs typeface="+mn-cs"/>
        </a:defRPr>
      </a:lvl3pPr>
      <a:lvl4pPr marL="1007989" algn="l" defTabSz="671993" rtl="0" eaLnBrk="1" latinLnBrk="0" hangingPunct="1">
        <a:defRPr sz="1323" kern="1200">
          <a:solidFill>
            <a:schemeClr val="tx1"/>
          </a:solidFill>
          <a:latin typeface="+mn-lt"/>
          <a:ea typeface="+mn-ea"/>
          <a:cs typeface="+mn-cs"/>
        </a:defRPr>
      </a:lvl4pPr>
      <a:lvl5pPr marL="1343985" algn="l" defTabSz="671993" rtl="0" eaLnBrk="1" latinLnBrk="0" hangingPunct="1">
        <a:defRPr sz="1323" kern="1200">
          <a:solidFill>
            <a:schemeClr val="tx1"/>
          </a:solidFill>
          <a:latin typeface="+mn-lt"/>
          <a:ea typeface="+mn-ea"/>
          <a:cs typeface="+mn-cs"/>
        </a:defRPr>
      </a:lvl5pPr>
      <a:lvl6pPr marL="1679981" algn="l" defTabSz="671993" rtl="0" eaLnBrk="1" latinLnBrk="0" hangingPunct="1">
        <a:defRPr sz="1323" kern="1200">
          <a:solidFill>
            <a:schemeClr val="tx1"/>
          </a:solidFill>
          <a:latin typeface="+mn-lt"/>
          <a:ea typeface="+mn-ea"/>
          <a:cs typeface="+mn-cs"/>
        </a:defRPr>
      </a:lvl6pPr>
      <a:lvl7pPr marL="2015978" algn="l" defTabSz="671993" rtl="0" eaLnBrk="1" latinLnBrk="0" hangingPunct="1">
        <a:defRPr sz="1323" kern="1200">
          <a:solidFill>
            <a:schemeClr val="tx1"/>
          </a:solidFill>
          <a:latin typeface="+mn-lt"/>
          <a:ea typeface="+mn-ea"/>
          <a:cs typeface="+mn-cs"/>
        </a:defRPr>
      </a:lvl7pPr>
      <a:lvl8pPr marL="2351974" algn="l" defTabSz="671993" rtl="0" eaLnBrk="1" latinLnBrk="0" hangingPunct="1">
        <a:defRPr sz="1323" kern="1200">
          <a:solidFill>
            <a:schemeClr val="tx1"/>
          </a:solidFill>
          <a:latin typeface="+mn-lt"/>
          <a:ea typeface="+mn-ea"/>
          <a:cs typeface="+mn-cs"/>
        </a:defRPr>
      </a:lvl8pPr>
      <a:lvl9pPr marL="2687970" algn="l" defTabSz="671993" rtl="0" eaLnBrk="1" latinLnBrk="0" hangingPunct="1">
        <a:defRPr sz="13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4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26.pn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playlist?list=PLmMDQiCgALfHZhu9cg5pEID2qqQjcrTxZ"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8.jp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625BC-2146-F5A6-5A52-8234744CB88F}"/>
              </a:ext>
            </a:extLst>
          </p:cNvPr>
          <p:cNvSpPr>
            <a:spLocks noGrp="1"/>
          </p:cNvSpPr>
          <p:nvPr>
            <p:ph type="ctrTitle"/>
          </p:nvPr>
        </p:nvSpPr>
        <p:spPr>
          <a:xfrm>
            <a:off x="1163732" y="2948061"/>
            <a:ext cx="9077548" cy="1711426"/>
          </a:xfrm>
        </p:spPr>
        <p:txBody>
          <a:bodyPr>
            <a:noAutofit/>
          </a:bodyPr>
          <a:lstStyle/>
          <a:p>
            <a:r>
              <a:rPr lang="nl-NL" sz="4500" i="0" dirty="0">
                <a:latin typeface="Avenir Next LT Pro" panose="020B0504020202020204" pitchFamily="34" charset="0"/>
              </a:rPr>
              <a:t>De rol van parochies bij mensen met geldzorgen</a:t>
            </a:r>
          </a:p>
        </p:txBody>
      </p:sp>
      <p:sp>
        <p:nvSpPr>
          <p:cNvPr id="3" name="Ondertitel 2">
            <a:extLst>
              <a:ext uri="{FF2B5EF4-FFF2-40B4-BE49-F238E27FC236}">
                <a16:creationId xmlns:a16="http://schemas.microsoft.com/office/drawing/2014/main" id="{4725B948-5CD7-3BE9-766E-AF633E7E998F}"/>
              </a:ext>
            </a:extLst>
          </p:cNvPr>
          <p:cNvSpPr>
            <a:spLocks noGrp="1"/>
          </p:cNvSpPr>
          <p:nvPr>
            <p:ph type="subTitle" idx="1"/>
          </p:nvPr>
        </p:nvSpPr>
        <p:spPr>
          <a:xfrm>
            <a:off x="1163731" y="4938692"/>
            <a:ext cx="7351627" cy="1825171"/>
          </a:xfrm>
        </p:spPr>
        <p:txBody>
          <a:bodyPr/>
          <a:lstStyle/>
          <a:p>
            <a:r>
              <a:rPr lang="nl-NL" sz="3000" dirty="0">
                <a:latin typeface="Avenir Next LT Pro" panose="020B0504020202020204" pitchFamily="34" charset="0"/>
              </a:rPr>
              <a:t>Omzien naar elkaar bij levenskruispunten</a:t>
            </a:r>
          </a:p>
        </p:txBody>
      </p:sp>
      <p:pic>
        <p:nvPicPr>
          <p:cNvPr id="4" name="Afbeelding 3" descr="Afbeelding met Lettertype, Graphics, grafische vormgeving, logo&#10;&#10;Automatisch gegenereerde beschrijving">
            <a:extLst>
              <a:ext uri="{FF2B5EF4-FFF2-40B4-BE49-F238E27FC236}">
                <a16:creationId xmlns:a16="http://schemas.microsoft.com/office/drawing/2014/main" id="{EC7BDAC4-54A9-8451-32D5-D4BAF6CC7036}"/>
              </a:ext>
            </a:extLst>
          </p:cNvPr>
          <p:cNvPicPr>
            <a:picLocks noChangeAspect="1"/>
          </p:cNvPicPr>
          <p:nvPr/>
        </p:nvPicPr>
        <p:blipFill>
          <a:blip r:embed="rId3"/>
          <a:stretch>
            <a:fillRect/>
          </a:stretch>
        </p:blipFill>
        <p:spPr>
          <a:xfrm>
            <a:off x="6919464" y="639373"/>
            <a:ext cx="2225041" cy="926836"/>
          </a:xfrm>
          <a:prstGeom prst="rect">
            <a:avLst/>
          </a:prstGeom>
        </p:spPr>
      </p:pic>
      <p:pic>
        <p:nvPicPr>
          <p:cNvPr id="1026" name="Picture 2" descr="Aartsbisdom">
            <a:extLst>
              <a:ext uri="{FF2B5EF4-FFF2-40B4-BE49-F238E27FC236}">
                <a16:creationId xmlns:a16="http://schemas.microsoft.com/office/drawing/2014/main" id="{7C39FEAA-D2D0-4A30-EC3E-0B73219737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1517"/>
          <a:stretch/>
        </p:blipFill>
        <p:spPr bwMode="auto">
          <a:xfrm>
            <a:off x="4595541" y="483666"/>
            <a:ext cx="1269682"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852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4988E-E2F6-8FDD-7D49-D86ED10E8E26}"/>
              </a:ext>
            </a:extLst>
          </p:cNvPr>
          <p:cNvSpPr>
            <a:spLocks noGrp="1"/>
          </p:cNvSpPr>
          <p:nvPr>
            <p:ph type="title"/>
          </p:nvPr>
        </p:nvSpPr>
        <p:spPr>
          <a:xfrm>
            <a:off x="1057707" y="357773"/>
            <a:ext cx="11324360" cy="1274421"/>
          </a:xfrm>
        </p:spPr>
        <p:txBody>
          <a:bodyPr>
            <a:normAutofit/>
          </a:bodyPr>
          <a:lstStyle/>
          <a:p>
            <a:r>
              <a:rPr lang="nl-NL" sz="4800" dirty="0"/>
              <a:t>Hoe begin je?</a:t>
            </a:r>
            <a:endParaRPr lang="nl-NL" dirty="0"/>
          </a:p>
        </p:txBody>
      </p:sp>
      <p:sp>
        <p:nvSpPr>
          <p:cNvPr id="3" name="Tijdelijke aanduiding voor tekst 2">
            <a:extLst>
              <a:ext uri="{FF2B5EF4-FFF2-40B4-BE49-F238E27FC236}">
                <a16:creationId xmlns:a16="http://schemas.microsoft.com/office/drawing/2014/main" id="{881E81D0-DA09-E245-098F-A635F7E8A3D0}"/>
              </a:ext>
            </a:extLst>
          </p:cNvPr>
          <p:cNvSpPr>
            <a:spLocks noGrp="1"/>
          </p:cNvSpPr>
          <p:nvPr>
            <p:ph type="body" sz="quarter" idx="11"/>
          </p:nvPr>
        </p:nvSpPr>
        <p:spPr>
          <a:xfrm>
            <a:off x="1162210" y="2219267"/>
            <a:ext cx="5557677" cy="3444402"/>
          </a:xfrm>
        </p:spPr>
        <p:txBody>
          <a:bodyPr/>
          <a:lstStyle/>
          <a:p>
            <a:pPr>
              <a:lnSpc>
                <a:spcPct val="100000"/>
              </a:lnSpc>
              <a:spcBef>
                <a:spcPts val="0"/>
              </a:spcBef>
            </a:pPr>
            <a:r>
              <a:rPr lang="nl-NL" sz="2400" b="1" dirty="0"/>
              <a:t>Toerustingsavond “Red je het wel?” </a:t>
            </a:r>
            <a:r>
              <a:rPr lang="nl-NL" sz="2400" dirty="0"/>
              <a:t>voor PCI, diaconie, pastor etc. </a:t>
            </a:r>
          </a:p>
          <a:p>
            <a:pPr>
              <a:lnSpc>
                <a:spcPct val="100000"/>
              </a:lnSpc>
              <a:spcBef>
                <a:spcPts val="0"/>
              </a:spcBef>
            </a:pPr>
            <a:endParaRPr lang="nl-NL" sz="2400" dirty="0"/>
          </a:p>
          <a:p>
            <a:pPr>
              <a:lnSpc>
                <a:spcPct val="100000"/>
              </a:lnSpc>
              <a:spcBef>
                <a:spcPts val="0"/>
              </a:spcBef>
            </a:pPr>
            <a:endParaRPr lang="nl-NL" sz="2400" dirty="0"/>
          </a:p>
          <a:p>
            <a:pPr>
              <a:lnSpc>
                <a:spcPct val="100000"/>
              </a:lnSpc>
              <a:spcBef>
                <a:spcPts val="0"/>
              </a:spcBef>
            </a:pPr>
            <a:endParaRPr lang="nl-NL" sz="2400" dirty="0"/>
          </a:p>
        </p:txBody>
      </p:sp>
      <p:sp>
        <p:nvSpPr>
          <p:cNvPr id="4" name="Tijdelijke aanduiding voor tekst 2">
            <a:extLst>
              <a:ext uri="{FF2B5EF4-FFF2-40B4-BE49-F238E27FC236}">
                <a16:creationId xmlns:a16="http://schemas.microsoft.com/office/drawing/2014/main" id="{1267326E-35AB-A5EC-F999-CE120E9AB304}"/>
              </a:ext>
            </a:extLst>
          </p:cNvPr>
          <p:cNvSpPr txBox="1">
            <a:spLocks/>
          </p:cNvSpPr>
          <p:nvPr/>
        </p:nvSpPr>
        <p:spPr>
          <a:xfrm>
            <a:off x="7126061" y="2219267"/>
            <a:ext cx="5151504" cy="3444402"/>
          </a:xfrm>
          <a:prstGeom prst="rect">
            <a:avLst/>
          </a:prstGeom>
        </p:spPr>
        <p:txBody>
          <a:bodyPr vert="horz" lIns="91440" tIns="45720" rIns="91440" bIns="45720" rtlCol="0">
            <a:noAutofit/>
          </a:bodyPr>
          <a:lstStyle>
            <a:lvl1pPr marL="0" indent="0" algn="l" defTabSz="1007943" rtl="0" eaLnBrk="1" latinLnBrk="0" hangingPunct="1">
              <a:lnSpc>
                <a:spcPts val="3307"/>
              </a:lnSpc>
              <a:spcBef>
                <a:spcPts val="2425"/>
              </a:spcBef>
              <a:buSzPct val="80000"/>
              <a:buFont typeface="Systeemlettertype regulier"/>
              <a:buNone/>
              <a:defRPr sz="2646" b="0" i="0" kern="1200">
                <a:solidFill>
                  <a:schemeClr val="tx1"/>
                </a:solidFill>
                <a:latin typeface="Avenir Next LT Pro" panose="020B0504020202020204" pitchFamily="34" charset="77"/>
                <a:ea typeface="+mn-ea"/>
                <a:cs typeface="+mn-cs"/>
              </a:defRPr>
            </a:lvl1pPr>
            <a:lvl2pPr marL="423476" indent="-377979" algn="l" defTabSz="1007943" rtl="0" eaLnBrk="1" latinLnBrk="0" hangingPunct="1">
              <a:lnSpc>
                <a:spcPts val="3307"/>
              </a:lnSpc>
              <a:spcBef>
                <a:spcPts val="551"/>
              </a:spcBef>
              <a:buClr>
                <a:schemeClr val="tx1"/>
              </a:buClr>
              <a:buSzPct val="150000"/>
              <a:buFont typeface="Arial" panose="020B0604020202020204" pitchFamily="34" charset="0"/>
              <a:buChar char="•"/>
              <a:tabLst/>
              <a:defRPr sz="2646" b="0" i="0" kern="1200">
                <a:solidFill>
                  <a:schemeClr val="tx1"/>
                </a:solidFill>
                <a:latin typeface="Avenir Next LT Pro" panose="020B0504020202020204" pitchFamily="34" charset="77"/>
                <a:ea typeface="+mn-ea"/>
                <a:cs typeface="+mn-cs"/>
              </a:defRPr>
            </a:lvl2pPr>
            <a:lvl3pPr marL="356980" indent="0" algn="l" defTabSz="1007943" rtl="0" eaLnBrk="1" latinLnBrk="0" hangingPunct="1">
              <a:lnSpc>
                <a:spcPts val="3307"/>
              </a:lnSpc>
              <a:spcBef>
                <a:spcPts val="551"/>
              </a:spcBef>
              <a:buSzPct val="150000"/>
              <a:buFont typeface="Arial" panose="020B0604020202020204" pitchFamily="34" charset="0"/>
              <a:buNone/>
              <a:tabLst/>
              <a:defRPr sz="2646" kern="1200">
                <a:solidFill>
                  <a:schemeClr val="tx1"/>
                </a:solidFill>
                <a:latin typeface="+mn-lt"/>
                <a:ea typeface="+mn-ea"/>
                <a:cs typeface="+mn-cs"/>
              </a:defRPr>
            </a:lvl3pPr>
            <a:lvl4pPr marL="932698" indent="-218738" algn="l" defTabSz="1007943" rtl="0" eaLnBrk="1" latinLnBrk="0" hangingPunct="1">
              <a:lnSpc>
                <a:spcPct val="90000"/>
              </a:lnSpc>
              <a:spcBef>
                <a:spcPts val="551"/>
              </a:spcBef>
              <a:buFont typeface="Arial" panose="020B0604020202020204" pitchFamily="34" charset="0"/>
              <a:buChar char="•"/>
              <a:tabLst/>
              <a:defRPr sz="2646" kern="1200">
                <a:solidFill>
                  <a:schemeClr val="tx1"/>
                </a:solidFill>
                <a:latin typeface="+mn-lt"/>
                <a:ea typeface="+mn-ea"/>
                <a:cs typeface="+mn-cs"/>
              </a:defRPr>
            </a:lvl4pPr>
            <a:lvl5pPr marL="1336925" indent="-279984" algn="l" defTabSz="1007943" rtl="0" eaLnBrk="1" latinLnBrk="0" hangingPunct="1">
              <a:lnSpc>
                <a:spcPct val="90000"/>
              </a:lnSpc>
              <a:spcBef>
                <a:spcPts val="551"/>
              </a:spcBef>
              <a:buFont typeface="Arial" panose="020B0604020202020204" pitchFamily="34" charset="0"/>
              <a:buChar char="•"/>
              <a:tabLst/>
              <a:defRPr sz="2646" kern="1200">
                <a:solidFill>
                  <a:schemeClr val="tx1"/>
                </a:solidFill>
                <a:latin typeface="+mn-lt"/>
                <a:ea typeface="+mn-ea"/>
                <a:cs typeface="+mn-cs"/>
              </a:defRPr>
            </a:lvl5pPr>
            <a:lvl6pPr marL="1616909" indent="-279984" algn="l" defTabSz="1007943" rtl="0" eaLnBrk="1" latinLnBrk="0" hangingPunct="1">
              <a:lnSpc>
                <a:spcPct val="90000"/>
              </a:lnSpc>
              <a:spcBef>
                <a:spcPts val="551"/>
              </a:spcBef>
              <a:buFont typeface="Arial" panose="020B0604020202020204" pitchFamily="34" charset="0"/>
              <a:buChar char="•"/>
              <a:tabLst/>
              <a:defRPr sz="2646"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031772" indent="0" algn="l" defTabSz="1007943" rtl="0" eaLnBrk="1" latinLnBrk="0" hangingPunct="1">
              <a:lnSpc>
                <a:spcPct val="90000"/>
              </a:lnSpc>
              <a:spcBef>
                <a:spcPts val="551"/>
              </a:spcBef>
              <a:buFont typeface="Arial" panose="020B0604020202020204" pitchFamily="34" charset="0"/>
              <a:buNone/>
              <a:defRPr sz="1984" kern="1200">
                <a:solidFill>
                  <a:schemeClr val="tx1"/>
                </a:solidFill>
                <a:latin typeface="+mn-lt"/>
                <a:ea typeface="+mn-ea"/>
                <a:cs typeface="+mn-cs"/>
              </a:defRPr>
            </a:lvl9pPr>
          </a:lstStyle>
          <a:p>
            <a:pPr>
              <a:lnSpc>
                <a:spcPct val="100000"/>
              </a:lnSpc>
              <a:spcBef>
                <a:spcPts val="0"/>
              </a:spcBef>
            </a:pPr>
            <a:r>
              <a:rPr lang="nl-NL" sz="2400" b="1" dirty="0"/>
              <a:t>Verdiep je in het startpakket </a:t>
            </a:r>
          </a:p>
          <a:p>
            <a:pPr>
              <a:lnSpc>
                <a:spcPct val="100000"/>
              </a:lnSpc>
              <a:spcBef>
                <a:spcPts val="0"/>
              </a:spcBef>
            </a:pPr>
            <a:r>
              <a:rPr lang="nl-NL" sz="2400" dirty="0"/>
              <a:t>en test de materialen met elkaar </a:t>
            </a:r>
          </a:p>
          <a:p>
            <a:pPr marL="514350" indent="-514350">
              <a:lnSpc>
                <a:spcPct val="100000"/>
              </a:lnSpc>
              <a:spcBef>
                <a:spcPts val="0"/>
              </a:spcBef>
              <a:buFont typeface="+mj-lt"/>
              <a:buAutoNum type="arabicPeriod"/>
            </a:pPr>
            <a:endParaRPr lang="nl-NL" sz="2400" dirty="0"/>
          </a:p>
          <a:p>
            <a:pPr>
              <a:lnSpc>
                <a:spcPct val="100000"/>
              </a:lnSpc>
              <a:spcBef>
                <a:spcPts val="0"/>
              </a:spcBef>
            </a:pPr>
            <a:endParaRPr lang="nl-NL" sz="2400" dirty="0"/>
          </a:p>
          <a:p>
            <a:pPr>
              <a:lnSpc>
                <a:spcPct val="100000"/>
              </a:lnSpc>
              <a:spcBef>
                <a:spcPts val="0"/>
              </a:spcBef>
            </a:pPr>
            <a:endParaRPr lang="nl-NL" sz="2400" dirty="0"/>
          </a:p>
        </p:txBody>
      </p:sp>
      <p:pic>
        <p:nvPicPr>
          <p:cNvPr id="6" name="Afbeelding 5">
            <a:extLst>
              <a:ext uri="{FF2B5EF4-FFF2-40B4-BE49-F238E27FC236}">
                <a16:creationId xmlns:a16="http://schemas.microsoft.com/office/drawing/2014/main" id="{70D1BB65-7149-4CB8-4062-F451DD6F3DA6}"/>
              </a:ext>
            </a:extLst>
          </p:cNvPr>
          <p:cNvPicPr>
            <a:picLocks noChangeAspect="1"/>
          </p:cNvPicPr>
          <p:nvPr/>
        </p:nvPicPr>
        <p:blipFill rotWithShape="1">
          <a:blip r:embed="rId3"/>
          <a:srcRect r="28422"/>
          <a:stretch/>
        </p:blipFill>
        <p:spPr>
          <a:xfrm>
            <a:off x="1252035" y="3289992"/>
            <a:ext cx="4889799" cy="2841897"/>
          </a:xfrm>
          <a:prstGeom prst="rect">
            <a:avLst/>
          </a:prstGeom>
        </p:spPr>
      </p:pic>
      <p:pic>
        <p:nvPicPr>
          <p:cNvPr id="7" name="Afbeelding 6" descr="Afbeelding met tekst, grafische vormgeving, boek, tafel&#10;&#10;Automatisch gegenereerde beschrijving">
            <a:extLst>
              <a:ext uri="{FF2B5EF4-FFF2-40B4-BE49-F238E27FC236}">
                <a16:creationId xmlns:a16="http://schemas.microsoft.com/office/drawing/2014/main" id="{4DEF81EC-AD16-F1E7-6964-60FF82A16685}"/>
              </a:ext>
            </a:extLst>
          </p:cNvPr>
          <p:cNvPicPr>
            <a:picLocks noChangeAspect="1"/>
          </p:cNvPicPr>
          <p:nvPr/>
        </p:nvPicPr>
        <p:blipFill>
          <a:blip r:embed="rId4"/>
          <a:stretch>
            <a:fillRect/>
          </a:stretch>
        </p:blipFill>
        <p:spPr>
          <a:xfrm>
            <a:off x="7232751" y="3245394"/>
            <a:ext cx="5044814" cy="2837708"/>
          </a:xfrm>
          <a:prstGeom prst="rect">
            <a:avLst/>
          </a:prstGeom>
        </p:spPr>
      </p:pic>
    </p:spTree>
    <p:extLst>
      <p:ext uri="{BB962C8B-B14F-4D97-AF65-F5344CB8AC3E}">
        <p14:creationId xmlns:p14="http://schemas.microsoft.com/office/powerpoint/2010/main" val="3966465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47A8C134-FA66-CBDA-910F-DCC81B126A24}"/>
              </a:ext>
            </a:extLst>
          </p:cNvPr>
          <p:cNvSpPr txBox="1"/>
          <p:nvPr/>
        </p:nvSpPr>
        <p:spPr>
          <a:xfrm>
            <a:off x="1118795" y="2704860"/>
            <a:ext cx="11396504" cy="861774"/>
          </a:xfrm>
          <a:prstGeom prst="rect">
            <a:avLst/>
          </a:prstGeom>
          <a:noFill/>
        </p:spPr>
        <p:txBody>
          <a:bodyPr wrap="square" rtlCol="0">
            <a:spAutoFit/>
          </a:bodyPr>
          <a:lstStyle/>
          <a:p>
            <a:pPr algn="ctr"/>
            <a:r>
              <a:rPr lang="nl-NL" sz="5000">
                <a:latin typeface="Livvic Black" pitchFamily="2" charset="0"/>
              </a:rPr>
              <a:t>Redjehetwel.nl</a:t>
            </a:r>
          </a:p>
        </p:txBody>
      </p:sp>
    </p:spTree>
    <p:extLst>
      <p:ext uri="{BB962C8B-B14F-4D97-AF65-F5344CB8AC3E}">
        <p14:creationId xmlns:p14="http://schemas.microsoft.com/office/powerpoint/2010/main" val="1756247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0C8281-42B4-949E-5F86-BED98D00AECD}"/>
              </a:ext>
            </a:extLst>
          </p:cNvPr>
          <p:cNvSpPr>
            <a:spLocks noGrp="1"/>
          </p:cNvSpPr>
          <p:nvPr>
            <p:ph type="title"/>
          </p:nvPr>
        </p:nvSpPr>
        <p:spPr>
          <a:xfrm>
            <a:off x="1699759" y="468026"/>
            <a:ext cx="10282034" cy="1274421"/>
          </a:xfrm>
        </p:spPr>
        <p:txBody>
          <a:bodyPr/>
          <a:lstStyle/>
          <a:p>
            <a:r>
              <a:rPr lang="nl-NL" dirty="0"/>
              <a:t>Aanbieden startpakket aan kardinaal Eijk</a:t>
            </a:r>
          </a:p>
        </p:txBody>
      </p:sp>
      <p:pic>
        <p:nvPicPr>
          <p:cNvPr id="5" name="Tijdelijke aanduiding voor inhoud 4" descr="Afbeelding met kleding, persoon, person, Menselijk gezicht&#10;&#10;Automatisch gegenereerde beschrijving">
            <a:extLst>
              <a:ext uri="{FF2B5EF4-FFF2-40B4-BE49-F238E27FC236}">
                <a16:creationId xmlns:a16="http://schemas.microsoft.com/office/drawing/2014/main" id="{620EDC44-F113-67F1-6FD8-2BBBF5E3AA1E}"/>
              </a:ext>
            </a:extLst>
          </p:cNvPr>
          <p:cNvPicPr>
            <a:picLocks noGrp="1" noChangeAspect="1"/>
          </p:cNvPicPr>
          <p:nvPr>
            <p:ph sz="quarter" idx="10"/>
          </p:nvPr>
        </p:nvPicPr>
        <p:blipFill>
          <a:blip r:embed="rId2"/>
          <a:stretch>
            <a:fillRect/>
          </a:stretch>
        </p:blipFill>
        <p:spPr>
          <a:xfrm>
            <a:off x="3095066" y="1742447"/>
            <a:ext cx="7249641" cy="4830885"/>
          </a:xfrm>
        </p:spPr>
      </p:pic>
    </p:spTree>
    <p:extLst>
      <p:ext uri="{BB962C8B-B14F-4D97-AF65-F5344CB8AC3E}">
        <p14:creationId xmlns:p14="http://schemas.microsoft.com/office/powerpoint/2010/main" val="2564854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24F20CE-7805-08AF-7893-14D037643F48}"/>
              </a:ext>
            </a:extLst>
          </p:cNvPr>
          <p:cNvSpPr/>
          <p:nvPr/>
        </p:nvSpPr>
        <p:spPr>
          <a:xfrm>
            <a:off x="0" y="0"/>
            <a:ext cx="13716000" cy="7667897"/>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BF067F0-F954-00D4-76DF-5D55C4FC98DF}"/>
              </a:ext>
            </a:extLst>
          </p:cNvPr>
          <p:cNvSpPr>
            <a:spLocks noGrp="1"/>
          </p:cNvSpPr>
          <p:nvPr>
            <p:ph type="title"/>
          </p:nvPr>
        </p:nvSpPr>
        <p:spPr>
          <a:xfrm>
            <a:off x="1033103" y="3551671"/>
            <a:ext cx="11977504" cy="1461188"/>
          </a:xfrm>
        </p:spPr>
        <p:txBody>
          <a:bodyPr/>
          <a:lstStyle/>
          <a:p>
            <a:r>
              <a:rPr lang="nl-NL" dirty="0"/>
              <a:t>Ca. 60% van de huishoudens</a:t>
            </a:r>
            <a:br>
              <a:rPr lang="nl-NL" dirty="0"/>
            </a:br>
            <a:r>
              <a:rPr lang="nl-NL" dirty="0"/>
              <a:t>in Nederland is financieel</a:t>
            </a:r>
            <a:br>
              <a:rPr lang="nl-NL" dirty="0"/>
            </a:br>
            <a:r>
              <a:rPr lang="nl-NL" dirty="0"/>
              <a:t>ongezond of kwetsbaar.</a:t>
            </a:r>
          </a:p>
        </p:txBody>
      </p:sp>
    </p:spTree>
    <p:extLst>
      <p:ext uri="{BB962C8B-B14F-4D97-AF65-F5344CB8AC3E}">
        <p14:creationId xmlns:p14="http://schemas.microsoft.com/office/powerpoint/2010/main" val="2364980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FE1436D-DB82-116F-8C21-1EF406F82673}"/>
              </a:ext>
            </a:extLst>
          </p:cNvPr>
          <p:cNvSpPr>
            <a:spLocks noGrp="1"/>
          </p:cNvSpPr>
          <p:nvPr>
            <p:ph type="title"/>
          </p:nvPr>
        </p:nvSpPr>
        <p:spPr>
          <a:xfrm>
            <a:off x="923985" y="881457"/>
            <a:ext cx="11591807" cy="730991"/>
          </a:xfrm>
        </p:spPr>
        <p:txBody>
          <a:bodyPr/>
          <a:lstStyle/>
          <a:p>
            <a:r>
              <a:rPr lang="nl-NL" sz="3600" dirty="0">
                <a:solidFill>
                  <a:srgbClr val="00283C"/>
                </a:solidFill>
                <a:latin typeface="Livvic" pitchFamily="2" charset="0"/>
              </a:rPr>
              <a:t>Schulden in Nederland</a:t>
            </a:r>
            <a:r>
              <a:rPr lang="nl-NL" sz="3600" b="1" dirty="0">
                <a:solidFill>
                  <a:srgbClr val="00283C"/>
                </a:solidFill>
                <a:latin typeface="Livvic" pitchFamily="2" charset="0"/>
              </a:rPr>
              <a:t> </a:t>
            </a:r>
            <a:endParaRPr lang="nl-NL" dirty="0">
              <a:solidFill>
                <a:srgbClr val="00283C"/>
              </a:solidFill>
            </a:endParaRPr>
          </a:p>
        </p:txBody>
      </p:sp>
      <p:pic>
        <p:nvPicPr>
          <p:cNvPr id="7" name="Afbeelding 6">
            <a:extLst>
              <a:ext uri="{FF2B5EF4-FFF2-40B4-BE49-F238E27FC236}">
                <a16:creationId xmlns:a16="http://schemas.microsoft.com/office/drawing/2014/main" id="{95846D3D-D1C2-7E8C-1F0F-038CF98D6614}"/>
              </a:ext>
            </a:extLst>
          </p:cNvPr>
          <p:cNvPicPr>
            <a:picLocks noChangeAspect="1"/>
          </p:cNvPicPr>
          <p:nvPr/>
        </p:nvPicPr>
        <p:blipFill rotWithShape="1">
          <a:blip r:embed="rId3"/>
          <a:srcRect l="8945"/>
          <a:stretch/>
        </p:blipFill>
        <p:spPr>
          <a:xfrm>
            <a:off x="923983" y="2101667"/>
            <a:ext cx="4261971" cy="3829644"/>
          </a:xfrm>
          <a:prstGeom prst="rect">
            <a:avLst/>
          </a:prstGeom>
          <a:ln>
            <a:solidFill>
              <a:srgbClr val="002060"/>
            </a:solidFill>
          </a:ln>
        </p:spPr>
      </p:pic>
      <p:pic>
        <p:nvPicPr>
          <p:cNvPr id="4" name="Afbeelding 3">
            <a:extLst>
              <a:ext uri="{FF2B5EF4-FFF2-40B4-BE49-F238E27FC236}">
                <a16:creationId xmlns:a16="http://schemas.microsoft.com/office/drawing/2014/main" id="{BD7EFB7E-EDAF-ACEA-6B32-6698D735C74F}"/>
              </a:ext>
            </a:extLst>
          </p:cNvPr>
          <p:cNvPicPr>
            <a:picLocks noChangeAspect="1"/>
          </p:cNvPicPr>
          <p:nvPr/>
        </p:nvPicPr>
        <p:blipFill rotWithShape="1">
          <a:blip r:embed="rId4"/>
          <a:srcRect r="14373"/>
          <a:stretch/>
        </p:blipFill>
        <p:spPr>
          <a:xfrm>
            <a:off x="5900848" y="2101667"/>
            <a:ext cx="6869884" cy="3828870"/>
          </a:xfrm>
          <a:prstGeom prst="rect">
            <a:avLst/>
          </a:prstGeom>
          <a:ln>
            <a:solidFill>
              <a:srgbClr val="00283C"/>
            </a:solidFill>
          </a:ln>
        </p:spPr>
      </p:pic>
    </p:spTree>
    <p:extLst>
      <p:ext uri="{BB962C8B-B14F-4D97-AF65-F5344CB8AC3E}">
        <p14:creationId xmlns:p14="http://schemas.microsoft.com/office/powerpoint/2010/main" val="3604006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AA47A6F6-5EA0-1796-5916-79EC7D3896EA}"/>
              </a:ext>
            </a:extLst>
          </p:cNvPr>
          <p:cNvSpPr/>
          <p:nvPr/>
        </p:nvSpPr>
        <p:spPr>
          <a:xfrm>
            <a:off x="8605221" y="259790"/>
            <a:ext cx="3463963" cy="1602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ep 2">
            <a:extLst>
              <a:ext uri="{FF2B5EF4-FFF2-40B4-BE49-F238E27FC236}">
                <a16:creationId xmlns:a16="http://schemas.microsoft.com/office/drawing/2014/main" id="{E20291DD-CF16-4CE3-8E58-E61385581BB9}"/>
              </a:ext>
            </a:extLst>
          </p:cNvPr>
          <p:cNvGrpSpPr/>
          <p:nvPr/>
        </p:nvGrpSpPr>
        <p:grpSpPr>
          <a:xfrm>
            <a:off x="320642" y="240295"/>
            <a:ext cx="3367483" cy="3350758"/>
            <a:chOff x="1213125" y="483278"/>
            <a:chExt cx="7436954" cy="6591106"/>
          </a:xfrm>
        </p:grpSpPr>
        <p:pic>
          <p:nvPicPr>
            <p:cNvPr id="5" name="Afbeelding 4" descr="Afbeelding met clipart, Graphics, logo, symbool&#10;&#10;Automatisch gegenereerde beschrijving">
              <a:extLst>
                <a:ext uri="{FF2B5EF4-FFF2-40B4-BE49-F238E27FC236}">
                  <a16:creationId xmlns:a16="http://schemas.microsoft.com/office/drawing/2014/main" id="{D1492C51-8DB3-630F-CDCE-F5727587EDF9}"/>
                </a:ext>
              </a:extLst>
            </p:cNvPr>
            <p:cNvPicPr>
              <a:picLocks noChangeAspect="1"/>
            </p:cNvPicPr>
            <p:nvPr/>
          </p:nvPicPr>
          <p:blipFill>
            <a:blip r:embed="rId3"/>
            <a:stretch>
              <a:fillRect/>
            </a:stretch>
          </p:blipFill>
          <p:spPr>
            <a:xfrm>
              <a:off x="7083202" y="5296687"/>
              <a:ext cx="1187317" cy="1187317"/>
            </a:xfrm>
            <a:prstGeom prst="rect">
              <a:avLst/>
            </a:prstGeom>
          </p:spPr>
        </p:pic>
        <p:pic>
          <p:nvPicPr>
            <p:cNvPr id="7" name="Afbeelding 6" descr="Afbeelding met logo, symbool, Lettertype, Graphics&#10;&#10;Automatisch gegenereerde beschrijving">
              <a:extLst>
                <a:ext uri="{FF2B5EF4-FFF2-40B4-BE49-F238E27FC236}">
                  <a16:creationId xmlns:a16="http://schemas.microsoft.com/office/drawing/2014/main" id="{8F9C1239-DAD9-5581-C9B1-BF838F329229}"/>
                </a:ext>
              </a:extLst>
            </p:cNvPr>
            <p:cNvPicPr>
              <a:picLocks noChangeAspect="1"/>
            </p:cNvPicPr>
            <p:nvPr/>
          </p:nvPicPr>
          <p:blipFill>
            <a:blip r:embed="rId4"/>
            <a:stretch>
              <a:fillRect/>
            </a:stretch>
          </p:blipFill>
          <p:spPr>
            <a:xfrm>
              <a:off x="1635239" y="5220493"/>
              <a:ext cx="1207321" cy="1207321"/>
            </a:xfrm>
            <a:prstGeom prst="rect">
              <a:avLst/>
            </a:prstGeom>
          </p:spPr>
        </p:pic>
        <p:pic>
          <p:nvPicPr>
            <p:cNvPr id="8" name="Afbeelding 7" descr="Afbeelding met sinaasappel, ontwerp&#10;&#10;Automatisch gegenereerde beschrijving">
              <a:extLst>
                <a:ext uri="{FF2B5EF4-FFF2-40B4-BE49-F238E27FC236}">
                  <a16:creationId xmlns:a16="http://schemas.microsoft.com/office/drawing/2014/main" id="{92E68C16-28F7-77C6-86BB-ACC01A8D2916}"/>
                </a:ext>
              </a:extLst>
            </p:cNvPr>
            <p:cNvPicPr>
              <a:picLocks noChangeAspect="1"/>
            </p:cNvPicPr>
            <p:nvPr/>
          </p:nvPicPr>
          <p:blipFill>
            <a:blip r:embed="rId5"/>
            <a:stretch>
              <a:fillRect/>
            </a:stretch>
          </p:blipFill>
          <p:spPr>
            <a:xfrm>
              <a:off x="1635239" y="1522933"/>
              <a:ext cx="1187316" cy="1187316"/>
            </a:xfrm>
            <a:prstGeom prst="rect">
              <a:avLst/>
            </a:prstGeom>
          </p:spPr>
        </p:pic>
        <p:pic>
          <p:nvPicPr>
            <p:cNvPr id="9" name="Afbeelding 8" descr="Afbeelding met symbool, Lettertype, logo, sinaasappel&#10;&#10;Automatisch gegenereerde beschrijving">
              <a:extLst>
                <a:ext uri="{FF2B5EF4-FFF2-40B4-BE49-F238E27FC236}">
                  <a16:creationId xmlns:a16="http://schemas.microsoft.com/office/drawing/2014/main" id="{C869C853-880A-0D3C-7383-83A17E39C537}"/>
                </a:ext>
              </a:extLst>
            </p:cNvPr>
            <p:cNvPicPr>
              <a:picLocks noChangeAspect="1"/>
            </p:cNvPicPr>
            <p:nvPr/>
          </p:nvPicPr>
          <p:blipFill>
            <a:blip r:embed="rId6"/>
            <a:stretch>
              <a:fillRect/>
            </a:stretch>
          </p:blipFill>
          <p:spPr>
            <a:xfrm>
              <a:off x="6126229" y="483278"/>
              <a:ext cx="1187316" cy="1187316"/>
            </a:xfrm>
            <a:prstGeom prst="rect">
              <a:avLst/>
            </a:prstGeom>
          </p:spPr>
        </p:pic>
        <p:pic>
          <p:nvPicPr>
            <p:cNvPr id="10" name="Afbeelding 9" descr="Afbeelding met Graphics, Lettertype, schermopname, Elektrisch blauw&#10;&#10;Automatisch gegenereerde beschrijving">
              <a:extLst>
                <a:ext uri="{FF2B5EF4-FFF2-40B4-BE49-F238E27FC236}">
                  <a16:creationId xmlns:a16="http://schemas.microsoft.com/office/drawing/2014/main" id="{ECF678AF-FA24-9D49-0A94-549D898D3326}"/>
                </a:ext>
              </a:extLst>
            </p:cNvPr>
            <p:cNvPicPr>
              <a:picLocks noChangeAspect="1"/>
            </p:cNvPicPr>
            <p:nvPr/>
          </p:nvPicPr>
          <p:blipFill>
            <a:blip r:embed="rId7"/>
            <a:stretch>
              <a:fillRect/>
            </a:stretch>
          </p:blipFill>
          <p:spPr>
            <a:xfrm>
              <a:off x="1213125" y="3334296"/>
              <a:ext cx="1144606" cy="1144606"/>
            </a:xfrm>
            <a:prstGeom prst="rect">
              <a:avLst/>
            </a:prstGeom>
          </p:spPr>
        </p:pic>
        <p:pic>
          <p:nvPicPr>
            <p:cNvPr id="11" name="Afbeelding 10" descr="Afbeelding met symbool, logo, Lettertype, ontwerp&#10;&#10;Automatisch gegenereerde beschrijving">
              <a:extLst>
                <a:ext uri="{FF2B5EF4-FFF2-40B4-BE49-F238E27FC236}">
                  <a16:creationId xmlns:a16="http://schemas.microsoft.com/office/drawing/2014/main" id="{A9239794-F741-7534-8FA4-6493B81C6E4A}"/>
                </a:ext>
              </a:extLst>
            </p:cNvPr>
            <p:cNvPicPr>
              <a:picLocks noChangeAspect="1"/>
            </p:cNvPicPr>
            <p:nvPr/>
          </p:nvPicPr>
          <p:blipFill>
            <a:blip r:embed="rId8"/>
            <a:stretch>
              <a:fillRect/>
            </a:stretch>
          </p:blipFill>
          <p:spPr>
            <a:xfrm>
              <a:off x="3645272" y="483278"/>
              <a:ext cx="1144606" cy="1144606"/>
            </a:xfrm>
            <a:prstGeom prst="rect">
              <a:avLst/>
            </a:prstGeom>
          </p:spPr>
        </p:pic>
        <p:pic>
          <p:nvPicPr>
            <p:cNvPr id="12" name="Afbeelding 11" descr="Afbeelding met Graphics, symbool, clipart, Lettertype&#10;&#10;Automatisch gegenereerde beschrijving">
              <a:extLst>
                <a:ext uri="{FF2B5EF4-FFF2-40B4-BE49-F238E27FC236}">
                  <a16:creationId xmlns:a16="http://schemas.microsoft.com/office/drawing/2014/main" id="{4CFE4771-C02C-A01A-057F-A2C7CE62F63A}"/>
                </a:ext>
              </a:extLst>
            </p:cNvPr>
            <p:cNvPicPr>
              <a:picLocks noChangeAspect="1"/>
            </p:cNvPicPr>
            <p:nvPr/>
          </p:nvPicPr>
          <p:blipFill>
            <a:blip r:embed="rId9"/>
            <a:stretch>
              <a:fillRect/>
            </a:stretch>
          </p:blipFill>
          <p:spPr>
            <a:xfrm>
              <a:off x="4390578" y="5929778"/>
              <a:ext cx="1144606" cy="1144606"/>
            </a:xfrm>
            <a:prstGeom prst="rect">
              <a:avLst/>
            </a:prstGeom>
          </p:spPr>
        </p:pic>
        <p:pic>
          <p:nvPicPr>
            <p:cNvPr id="13" name="Afbeelding 12" descr="Afbeelding met logo, symbool, Graphics, Lettertype&#10;&#10;Automatisch gegenereerde beschrijving">
              <a:extLst>
                <a:ext uri="{FF2B5EF4-FFF2-40B4-BE49-F238E27FC236}">
                  <a16:creationId xmlns:a16="http://schemas.microsoft.com/office/drawing/2014/main" id="{CB5A3A8A-1AA4-7B20-312C-2517BB6E64F3}"/>
                </a:ext>
              </a:extLst>
            </p:cNvPr>
            <p:cNvPicPr>
              <a:picLocks noChangeAspect="1"/>
            </p:cNvPicPr>
            <p:nvPr/>
          </p:nvPicPr>
          <p:blipFill>
            <a:blip r:embed="rId10"/>
            <a:stretch>
              <a:fillRect/>
            </a:stretch>
          </p:blipFill>
          <p:spPr>
            <a:xfrm>
              <a:off x="7505473" y="2812113"/>
              <a:ext cx="1144606" cy="1144606"/>
            </a:xfrm>
            <a:prstGeom prst="rect">
              <a:avLst/>
            </a:prstGeom>
          </p:spPr>
        </p:pic>
        <p:pic>
          <p:nvPicPr>
            <p:cNvPr id="14" name="Afbeelding 13" descr="Afbeelding met symbool, ontwerp&#10;&#10;Automatisch gegenereerde beschrijving">
              <a:extLst>
                <a:ext uri="{FF2B5EF4-FFF2-40B4-BE49-F238E27FC236}">
                  <a16:creationId xmlns:a16="http://schemas.microsoft.com/office/drawing/2014/main" id="{A2D37B12-9662-ECEA-3182-23B5EDBEBFB9}"/>
                </a:ext>
              </a:extLst>
            </p:cNvPr>
            <p:cNvPicPr>
              <a:picLocks noChangeAspect="1"/>
            </p:cNvPicPr>
            <p:nvPr/>
          </p:nvPicPr>
          <p:blipFill>
            <a:blip r:embed="rId11"/>
            <a:stretch>
              <a:fillRect/>
            </a:stretch>
          </p:blipFill>
          <p:spPr>
            <a:xfrm>
              <a:off x="3456223" y="2116591"/>
              <a:ext cx="3124200" cy="3124200"/>
            </a:xfrm>
            <a:prstGeom prst="rect">
              <a:avLst/>
            </a:prstGeom>
          </p:spPr>
        </p:pic>
        <p:cxnSp>
          <p:nvCxnSpPr>
            <p:cNvPr id="15" name="Rechte verbindingslijn met pijl 14">
              <a:extLst>
                <a:ext uri="{FF2B5EF4-FFF2-40B4-BE49-F238E27FC236}">
                  <a16:creationId xmlns:a16="http://schemas.microsoft.com/office/drawing/2014/main" id="{08B21CD1-6E19-6D62-877E-D55D71601A9A}"/>
                </a:ext>
              </a:extLst>
            </p:cNvPr>
            <p:cNvCxnSpPr/>
            <p:nvPr/>
          </p:nvCxnSpPr>
          <p:spPr>
            <a:xfrm flipH="1" flipV="1">
              <a:off x="2842560" y="2249714"/>
              <a:ext cx="613663" cy="2322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A5586F41-C5B7-E2AA-510E-579D9722ADB2}"/>
                </a:ext>
              </a:extLst>
            </p:cNvPr>
            <p:cNvCxnSpPr>
              <a:cxnSpLocks/>
              <a:endCxn id="10" idx="3"/>
            </p:cNvCxnSpPr>
            <p:nvPr/>
          </p:nvCxnSpPr>
          <p:spPr>
            <a:xfrm flipH="1">
              <a:off x="2357731" y="3861366"/>
              <a:ext cx="1098492" cy="4523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22EDCBC3-193D-DAA7-4231-69212D49ECA4}"/>
                </a:ext>
              </a:extLst>
            </p:cNvPr>
            <p:cNvCxnSpPr>
              <a:cxnSpLocks/>
            </p:cNvCxnSpPr>
            <p:nvPr/>
          </p:nvCxnSpPr>
          <p:spPr>
            <a:xfrm flipH="1">
              <a:off x="2906977" y="5109255"/>
              <a:ext cx="613663" cy="1767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1520AB72-7331-FBBB-D090-317541FBC90D}"/>
                </a:ext>
              </a:extLst>
            </p:cNvPr>
            <p:cNvCxnSpPr>
              <a:cxnSpLocks/>
            </p:cNvCxnSpPr>
            <p:nvPr/>
          </p:nvCxnSpPr>
          <p:spPr>
            <a:xfrm flipH="1" flipV="1">
              <a:off x="4390578" y="1757678"/>
              <a:ext cx="390645" cy="3100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95F3EAE1-1874-0153-8189-6FADAE08BEE9}"/>
                </a:ext>
              </a:extLst>
            </p:cNvPr>
            <p:cNvCxnSpPr>
              <a:cxnSpLocks/>
            </p:cNvCxnSpPr>
            <p:nvPr/>
          </p:nvCxnSpPr>
          <p:spPr>
            <a:xfrm flipV="1">
              <a:off x="6148847" y="1799665"/>
              <a:ext cx="431576" cy="25358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8E0EDA65-7366-E2EB-20D2-E5820511C20E}"/>
                </a:ext>
              </a:extLst>
            </p:cNvPr>
            <p:cNvCxnSpPr>
              <a:cxnSpLocks/>
            </p:cNvCxnSpPr>
            <p:nvPr/>
          </p:nvCxnSpPr>
          <p:spPr>
            <a:xfrm flipH="1">
              <a:off x="6719887" y="3371588"/>
              <a:ext cx="70863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C33AC3FF-470C-7A93-DEB6-4D332F1A5F0B}"/>
                </a:ext>
              </a:extLst>
            </p:cNvPr>
            <p:cNvCxnSpPr/>
            <p:nvPr/>
          </p:nvCxnSpPr>
          <p:spPr>
            <a:xfrm flipH="1" flipV="1">
              <a:off x="6494560" y="5147292"/>
              <a:ext cx="613663" cy="2322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267DBF3E-2C11-BDCE-337D-DEE51B3809BF}"/>
                </a:ext>
              </a:extLst>
            </p:cNvPr>
            <p:cNvCxnSpPr>
              <a:cxnSpLocks/>
            </p:cNvCxnSpPr>
            <p:nvPr/>
          </p:nvCxnSpPr>
          <p:spPr>
            <a:xfrm flipV="1">
              <a:off x="4921312" y="5277920"/>
              <a:ext cx="0" cy="6124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24" name="Afbeelding 23">
            <a:extLst>
              <a:ext uri="{FF2B5EF4-FFF2-40B4-BE49-F238E27FC236}">
                <a16:creationId xmlns:a16="http://schemas.microsoft.com/office/drawing/2014/main" id="{6607D161-7E87-4D00-9E63-5AFD962C130C}"/>
              </a:ext>
            </a:extLst>
          </p:cNvPr>
          <p:cNvPicPr>
            <a:picLocks noChangeAspect="1"/>
          </p:cNvPicPr>
          <p:nvPr/>
        </p:nvPicPr>
        <p:blipFill>
          <a:blip r:embed="rId12"/>
          <a:stretch>
            <a:fillRect/>
          </a:stretch>
        </p:blipFill>
        <p:spPr>
          <a:xfrm>
            <a:off x="4583761" y="1183271"/>
            <a:ext cx="7961391" cy="5305435"/>
          </a:xfrm>
          <a:prstGeom prst="rect">
            <a:avLst/>
          </a:prstGeom>
          <a:ln>
            <a:solidFill>
              <a:srgbClr val="E7792B"/>
            </a:solidFill>
          </a:ln>
        </p:spPr>
      </p:pic>
      <p:pic>
        <p:nvPicPr>
          <p:cNvPr id="32" name="Afbeelding 31" descr="Afbeelding met Lettertype, Graphics, logo, symbool&#10;&#10;Automatisch gegenereerde beschrijving">
            <a:extLst>
              <a:ext uri="{FF2B5EF4-FFF2-40B4-BE49-F238E27FC236}">
                <a16:creationId xmlns:a16="http://schemas.microsoft.com/office/drawing/2014/main" id="{C4F4D8F7-C87F-A28A-9421-E125AEA8208B}"/>
              </a:ext>
            </a:extLst>
          </p:cNvPr>
          <p:cNvPicPr>
            <a:picLocks noChangeAspect="1"/>
          </p:cNvPicPr>
          <p:nvPr/>
        </p:nvPicPr>
        <p:blipFill>
          <a:blip r:embed="rId13"/>
          <a:stretch>
            <a:fillRect/>
          </a:stretch>
        </p:blipFill>
        <p:spPr>
          <a:xfrm>
            <a:off x="5832543" y="2454107"/>
            <a:ext cx="1284389" cy="535009"/>
          </a:xfrm>
          <a:prstGeom prst="rect">
            <a:avLst/>
          </a:prstGeom>
        </p:spPr>
      </p:pic>
      <p:pic>
        <p:nvPicPr>
          <p:cNvPr id="34" name="Afbeelding 33" descr="Afbeelding met Lettertype, tekst, Graphics, logo&#10;&#10;Automatisch gegenereerde beschrijving">
            <a:extLst>
              <a:ext uri="{FF2B5EF4-FFF2-40B4-BE49-F238E27FC236}">
                <a16:creationId xmlns:a16="http://schemas.microsoft.com/office/drawing/2014/main" id="{9015576E-0591-9630-1633-6B22482BEF30}"/>
              </a:ext>
            </a:extLst>
          </p:cNvPr>
          <p:cNvPicPr>
            <a:picLocks noChangeAspect="1"/>
          </p:cNvPicPr>
          <p:nvPr/>
        </p:nvPicPr>
        <p:blipFill>
          <a:blip r:embed="rId14"/>
          <a:stretch>
            <a:fillRect/>
          </a:stretch>
        </p:blipFill>
        <p:spPr>
          <a:xfrm>
            <a:off x="5381564" y="3001983"/>
            <a:ext cx="2269147" cy="1157952"/>
          </a:xfrm>
          <a:prstGeom prst="rect">
            <a:avLst/>
          </a:prstGeom>
        </p:spPr>
      </p:pic>
      <p:cxnSp>
        <p:nvCxnSpPr>
          <p:cNvPr id="36" name="Verbindingslijn: gebogen 35">
            <a:extLst>
              <a:ext uri="{FF2B5EF4-FFF2-40B4-BE49-F238E27FC236}">
                <a16:creationId xmlns:a16="http://schemas.microsoft.com/office/drawing/2014/main" id="{27DE85B9-08F2-78B8-A5D0-B9CBFE312943}"/>
              </a:ext>
            </a:extLst>
          </p:cNvPr>
          <p:cNvCxnSpPr/>
          <p:nvPr/>
        </p:nvCxnSpPr>
        <p:spPr>
          <a:xfrm>
            <a:off x="2747944" y="2220616"/>
            <a:ext cx="2468015" cy="1511063"/>
          </a:xfrm>
          <a:prstGeom prst="bentConnector3">
            <a:avLst/>
          </a:prstGeom>
          <a:ln w="57150">
            <a:prstDash val="sysDot"/>
            <a:tailEnd type="triangle"/>
          </a:ln>
        </p:spPr>
        <p:style>
          <a:lnRef idx="1">
            <a:schemeClr val="accent2"/>
          </a:lnRef>
          <a:fillRef idx="0">
            <a:schemeClr val="accent2"/>
          </a:fillRef>
          <a:effectRef idx="0">
            <a:schemeClr val="accent2"/>
          </a:effectRef>
          <a:fontRef idx="minor">
            <a:schemeClr val="tx1"/>
          </a:fontRef>
        </p:style>
      </p:cxnSp>
      <p:pic>
        <p:nvPicPr>
          <p:cNvPr id="2" name="Picture 2" descr="Aartsbisdom">
            <a:extLst>
              <a:ext uri="{FF2B5EF4-FFF2-40B4-BE49-F238E27FC236}">
                <a16:creationId xmlns:a16="http://schemas.microsoft.com/office/drawing/2014/main" id="{1C918FCF-7E08-AFF6-5318-C8331331AFC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71517"/>
          <a:stretch/>
        </p:blipFill>
        <p:spPr bwMode="auto">
          <a:xfrm>
            <a:off x="6143825" y="4153234"/>
            <a:ext cx="744624" cy="726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999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483DA8BA-0ACB-5B15-3534-AB37FDE1045E}"/>
              </a:ext>
            </a:extLst>
          </p:cNvPr>
          <p:cNvGrpSpPr/>
          <p:nvPr/>
        </p:nvGrpSpPr>
        <p:grpSpPr>
          <a:xfrm>
            <a:off x="1213125" y="483278"/>
            <a:ext cx="7436954" cy="6591106"/>
            <a:chOff x="1213125" y="483278"/>
            <a:chExt cx="7436954" cy="6591106"/>
          </a:xfrm>
        </p:grpSpPr>
        <p:pic>
          <p:nvPicPr>
            <p:cNvPr id="3" name="Afbeelding 2" descr="Afbeelding met clipart, Graphics, logo, symbool&#10;&#10;Automatisch gegenereerde beschrijving">
              <a:extLst>
                <a:ext uri="{FF2B5EF4-FFF2-40B4-BE49-F238E27FC236}">
                  <a16:creationId xmlns:a16="http://schemas.microsoft.com/office/drawing/2014/main" id="{31FFBB18-1EF7-41D3-437E-166B853254C4}"/>
                </a:ext>
              </a:extLst>
            </p:cNvPr>
            <p:cNvPicPr>
              <a:picLocks noChangeAspect="1"/>
            </p:cNvPicPr>
            <p:nvPr/>
          </p:nvPicPr>
          <p:blipFill>
            <a:blip r:embed="rId3"/>
            <a:stretch>
              <a:fillRect/>
            </a:stretch>
          </p:blipFill>
          <p:spPr>
            <a:xfrm>
              <a:off x="7083202" y="5296687"/>
              <a:ext cx="1187317" cy="1187317"/>
            </a:xfrm>
            <a:prstGeom prst="rect">
              <a:avLst/>
            </a:prstGeom>
          </p:spPr>
        </p:pic>
        <p:pic>
          <p:nvPicPr>
            <p:cNvPr id="14" name="Afbeelding 13" descr="Afbeelding met logo, symbool, Lettertype, Graphics&#10;&#10;Automatisch gegenereerde beschrijving">
              <a:extLst>
                <a:ext uri="{FF2B5EF4-FFF2-40B4-BE49-F238E27FC236}">
                  <a16:creationId xmlns:a16="http://schemas.microsoft.com/office/drawing/2014/main" id="{B0CAD823-984A-70A0-2F85-75EBAB28CC35}"/>
                </a:ext>
              </a:extLst>
            </p:cNvPr>
            <p:cNvPicPr>
              <a:picLocks noChangeAspect="1"/>
            </p:cNvPicPr>
            <p:nvPr/>
          </p:nvPicPr>
          <p:blipFill>
            <a:blip r:embed="rId4"/>
            <a:stretch>
              <a:fillRect/>
            </a:stretch>
          </p:blipFill>
          <p:spPr>
            <a:xfrm>
              <a:off x="1635239" y="5220493"/>
              <a:ext cx="1207321" cy="1207321"/>
            </a:xfrm>
            <a:prstGeom prst="rect">
              <a:avLst/>
            </a:prstGeom>
          </p:spPr>
        </p:pic>
        <p:pic>
          <p:nvPicPr>
            <p:cNvPr id="16" name="Afbeelding 15" descr="Afbeelding met sinaasappel, ontwerp&#10;&#10;Automatisch gegenereerde beschrijving">
              <a:extLst>
                <a:ext uri="{FF2B5EF4-FFF2-40B4-BE49-F238E27FC236}">
                  <a16:creationId xmlns:a16="http://schemas.microsoft.com/office/drawing/2014/main" id="{6B72A348-F2B8-BAB4-D464-49EA02ED34B5}"/>
                </a:ext>
              </a:extLst>
            </p:cNvPr>
            <p:cNvPicPr>
              <a:picLocks noChangeAspect="1"/>
            </p:cNvPicPr>
            <p:nvPr/>
          </p:nvPicPr>
          <p:blipFill>
            <a:blip r:embed="rId5"/>
            <a:stretch>
              <a:fillRect/>
            </a:stretch>
          </p:blipFill>
          <p:spPr>
            <a:xfrm>
              <a:off x="1635239" y="1522933"/>
              <a:ext cx="1187316" cy="1187316"/>
            </a:xfrm>
            <a:prstGeom prst="rect">
              <a:avLst/>
            </a:prstGeom>
          </p:spPr>
        </p:pic>
        <p:pic>
          <p:nvPicPr>
            <p:cNvPr id="20" name="Afbeelding 19" descr="Afbeelding met symbool, Lettertype, logo, sinaasappel&#10;&#10;Automatisch gegenereerde beschrijving">
              <a:extLst>
                <a:ext uri="{FF2B5EF4-FFF2-40B4-BE49-F238E27FC236}">
                  <a16:creationId xmlns:a16="http://schemas.microsoft.com/office/drawing/2014/main" id="{5EEF4A50-9744-7C81-0BC2-1FE18D25E93B}"/>
                </a:ext>
              </a:extLst>
            </p:cNvPr>
            <p:cNvPicPr>
              <a:picLocks noChangeAspect="1"/>
            </p:cNvPicPr>
            <p:nvPr/>
          </p:nvPicPr>
          <p:blipFill>
            <a:blip r:embed="rId6"/>
            <a:stretch>
              <a:fillRect/>
            </a:stretch>
          </p:blipFill>
          <p:spPr>
            <a:xfrm>
              <a:off x="6126229" y="483278"/>
              <a:ext cx="1187316" cy="1187316"/>
            </a:xfrm>
            <a:prstGeom prst="rect">
              <a:avLst/>
            </a:prstGeom>
          </p:spPr>
        </p:pic>
        <p:pic>
          <p:nvPicPr>
            <p:cNvPr id="26" name="Afbeelding 25" descr="Afbeelding met Graphics, Lettertype, schermopname, Elektrisch blauw&#10;&#10;Automatisch gegenereerde beschrijving">
              <a:extLst>
                <a:ext uri="{FF2B5EF4-FFF2-40B4-BE49-F238E27FC236}">
                  <a16:creationId xmlns:a16="http://schemas.microsoft.com/office/drawing/2014/main" id="{D1F150B5-D84B-944B-2F33-A9E33281B27A}"/>
                </a:ext>
              </a:extLst>
            </p:cNvPr>
            <p:cNvPicPr>
              <a:picLocks noChangeAspect="1"/>
            </p:cNvPicPr>
            <p:nvPr/>
          </p:nvPicPr>
          <p:blipFill>
            <a:blip r:embed="rId7"/>
            <a:stretch>
              <a:fillRect/>
            </a:stretch>
          </p:blipFill>
          <p:spPr>
            <a:xfrm>
              <a:off x="1213125" y="3334296"/>
              <a:ext cx="1144606" cy="1144606"/>
            </a:xfrm>
            <a:prstGeom prst="rect">
              <a:avLst/>
            </a:prstGeom>
          </p:spPr>
        </p:pic>
        <p:pic>
          <p:nvPicPr>
            <p:cNvPr id="28" name="Afbeelding 27" descr="Afbeelding met symbool, logo, Lettertype, ontwerp&#10;&#10;Automatisch gegenereerde beschrijving">
              <a:extLst>
                <a:ext uri="{FF2B5EF4-FFF2-40B4-BE49-F238E27FC236}">
                  <a16:creationId xmlns:a16="http://schemas.microsoft.com/office/drawing/2014/main" id="{47683ABE-76CD-3A8D-B412-B916A31019F8}"/>
                </a:ext>
              </a:extLst>
            </p:cNvPr>
            <p:cNvPicPr>
              <a:picLocks noChangeAspect="1"/>
            </p:cNvPicPr>
            <p:nvPr/>
          </p:nvPicPr>
          <p:blipFill>
            <a:blip r:embed="rId8"/>
            <a:stretch>
              <a:fillRect/>
            </a:stretch>
          </p:blipFill>
          <p:spPr>
            <a:xfrm>
              <a:off x="3645272" y="483278"/>
              <a:ext cx="1144606" cy="1144606"/>
            </a:xfrm>
            <a:prstGeom prst="rect">
              <a:avLst/>
            </a:prstGeom>
          </p:spPr>
        </p:pic>
        <p:pic>
          <p:nvPicPr>
            <p:cNvPr id="30" name="Afbeelding 29" descr="Afbeelding met Graphics, symbool, clipart, Lettertype&#10;&#10;Automatisch gegenereerde beschrijving">
              <a:extLst>
                <a:ext uri="{FF2B5EF4-FFF2-40B4-BE49-F238E27FC236}">
                  <a16:creationId xmlns:a16="http://schemas.microsoft.com/office/drawing/2014/main" id="{2FE38A58-3465-84B6-F1D8-E8034963E514}"/>
                </a:ext>
              </a:extLst>
            </p:cNvPr>
            <p:cNvPicPr>
              <a:picLocks noChangeAspect="1"/>
            </p:cNvPicPr>
            <p:nvPr/>
          </p:nvPicPr>
          <p:blipFill>
            <a:blip r:embed="rId9"/>
            <a:stretch>
              <a:fillRect/>
            </a:stretch>
          </p:blipFill>
          <p:spPr>
            <a:xfrm>
              <a:off x="4390578" y="5929778"/>
              <a:ext cx="1144606" cy="1144606"/>
            </a:xfrm>
            <a:prstGeom prst="rect">
              <a:avLst/>
            </a:prstGeom>
          </p:spPr>
        </p:pic>
        <p:pic>
          <p:nvPicPr>
            <p:cNvPr id="36" name="Afbeelding 35" descr="Afbeelding met logo, symbool, Graphics, Lettertype&#10;&#10;Automatisch gegenereerde beschrijving">
              <a:extLst>
                <a:ext uri="{FF2B5EF4-FFF2-40B4-BE49-F238E27FC236}">
                  <a16:creationId xmlns:a16="http://schemas.microsoft.com/office/drawing/2014/main" id="{80895DDA-4317-C5A0-D8E6-A7EDCA821188}"/>
                </a:ext>
              </a:extLst>
            </p:cNvPr>
            <p:cNvPicPr>
              <a:picLocks noChangeAspect="1"/>
            </p:cNvPicPr>
            <p:nvPr/>
          </p:nvPicPr>
          <p:blipFill>
            <a:blip r:embed="rId10"/>
            <a:stretch>
              <a:fillRect/>
            </a:stretch>
          </p:blipFill>
          <p:spPr>
            <a:xfrm>
              <a:off x="7505473" y="2812113"/>
              <a:ext cx="1144606" cy="1144606"/>
            </a:xfrm>
            <a:prstGeom prst="rect">
              <a:avLst/>
            </a:prstGeom>
          </p:spPr>
        </p:pic>
        <p:pic>
          <p:nvPicPr>
            <p:cNvPr id="40" name="Afbeelding 39" descr="Afbeelding met symbool, ontwerp&#10;&#10;Automatisch gegenereerde beschrijving">
              <a:extLst>
                <a:ext uri="{FF2B5EF4-FFF2-40B4-BE49-F238E27FC236}">
                  <a16:creationId xmlns:a16="http://schemas.microsoft.com/office/drawing/2014/main" id="{CF1008BE-9A00-E194-EC4D-03D81463FACE}"/>
                </a:ext>
              </a:extLst>
            </p:cNvPr>
            <p:cNvPicPr>
              <a:picLocks noChangeAspect="1"/>
            </p:cNvPicPr>
            <p:nvPr/>
          </p:nvPicPr>
          <p:blipFill>
            <a:blip r:embed="rId11"/>
            <a:stretch>
              <a:fillRect/>
            </a:stretch>
          </p:blipFill>
          <p:spPr>
            <a:xfrm>
              <a:off x="3456223" y="2116591"/>
              <a:ext cx="3124200" cy="3124200"/>
            </a:xfrm>
            <a:prstGeom prst="rect">
              <a:avLst/>
            </a:prstGeom>
          </p:spPr>
        </p:pic>
        <p:cxnSp>
          <p:nvCxnSpPr>
            <p:cNvPr id="42" name="Rechte verbindingslijn met pijl 41">
              <a:extLst>
                <a:ext uri="{FF2B5EF4-FFF2-40B4-BE49-F238E27FC236}">
                  <a16:creationId xmlns:a16="http://schemas.microsoft.com/office/drawing/2014/main" id="{41AA702A-6A22-4EAB-E21B-25EE9C129373}"/>
                </a:ext>
              </a:extLst>
            </p:cNvPr>
            <p:cNvCxnSpPr/>
            <p:nvPr/>
          </p:nvCxnSpPr>
          <p:spPr>
            <a:xfrm flipH="1" flipV="1">
              <a:off x="2842560" y="2249714"/>
              <a:ext cx="613663" cy="2322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Rechte verbindingslijn met pijl 42">
              <a:extLst>
                <a:ext uri="{FF2B5EF4-FFF2-40B4-BE49-F238E27FC236}">
                  <a16:creationId xmlns:a16="http://schemas.microsoft.com/office/drawing/2014/main" id="{EF620CC1-A237-983F-B8C9-FF046753B1B8}"/>
                </a:ext>
              </a:extLst>
            </p:cNvPr>
            <p:cNvCxnSpPr>
              <a:cxnSpLocks/>
              <a:endCxn id="26" idx="3"/>
            </p:cNvCxnSpPr>
            <p:nvPr/>
          </p:nvCxnSpPr>
          <p:spPr>
            <a:xfrm flipH="1">
              <a:off x="2357731" y="3861366"/>
              <a:ext cx="1098492" cy="4523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Rechte verbindingslijn met pijl 44">
              <a:extLst>
                <a:ext uri="{FF2B5EF4-FFF2-40B4-BE49-F238E27FC236}">
                  <a16:creationId xmlns:a16="http://schemas.microsoft.com/office/drawing/2014/main" id="{4810FA10-C729-6986-F9F6-979FB77284E8}"/>
                </a:ext>
              </a:extLst>
            </p:cNvPr>
            <p:cNvCxnSpPr>
              <a:cxnSpLocks/>
            </p:cNvCxnSpPr>
            <p:nvPr/>
          </p:nvCxnSpPr>
          <p:spPr>
            <a:xfrm flipH="1">
              <a:off x="2906977" y="5109255"/>
              <a:ext cx="613663" cy="1767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Rechte verbindingslijn met pijl 46">
              <a:extLst>
                <a:ext uri="{FF2B5EF4-FFF2-40B4-BE49-F238E27FC236}">
                  <a16:creationId xmlns:a16="http://schemas.microsoft.com/office/drawing/2014/main" id="{50D32D9E-9048-D03F-AA79-C3E214BA2E5A}"/>
                </a:ext>
              </a:extLst>
            </p:cNvPr>
            <p:cNvCxnSpPr>
              <a:cxnSpLocks/>
            </p:cNvCxnSpPr>
            <p:nvPr/>
          </p:nvCxnSpPr>
          <p:spPr>
            <a:xfrm flipH="1" flipV="1">
              <a:off x="4390578" y="1757678"/>
              <a:ext cx="390645" cy="3100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Rechte verbindingslijn met pijl 48">
              <a:extLst>
                <a:ext uri="{FF2B5EF4-FFF2-40B4-BE49-F238E27FC236}">
                  <a16:creationId xmlns:a16="http://schemas.microsoft.com/office/drawing/2014/main" id="{50E2491F-10E0-18A9-9BC3-D7BEA16A74BF}"/>
                </a:ext>
              </a:extLst>
            </p:cNvPr>
            <p:cNvCxnSpPr>
              <a:cxnSpLocks/>
            </p:cNvCxnSpPr>
            <p:nvPr/>
          </p:nvCxnSpPr>
          <p:spPr>
            <a:xfrm flipV="1">
              <a:off x="6148847" y="1799665"/>
              <a:ext cx="431576" cy="25358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Rechte verbindingslijn met pijl 50">
              <a:extLst>
                <a:ext uri="{FF2B5EF4-FFF2-40B4-BE49-F238E27FC236}">
                  <a16:creationId xmlns:a16="http://schemas.microsoft.com/office/drawing/2014/main" id="{C05A2204-983B-228C-8AFC-65ED059B78DA}"/>
                </a:ext>
              </a:extLst>
            </p:cNvPr>
            <p:cNvCxnSpPr>
              <a:cxnSpLocks/>
            </p:cNvCxnSpPr>
            <p:nvPr/>
          </p:nvCxnSpPr>
          <p:spPr>
            <a:xfrm flipH="1">
              <a:off x="6719887" y="3371588"/>
              <a:ext cx="70863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Rechte verbindingslijn met pijl 52">
              <a:extLst>
                <a:ext uri="{FF2B5EF4-FFF2-40B4-BE49-F238E27FC236}">
                  <a16:creationId xmlns:a16="http://schemas.microsoft.com/office/drawing/2014/main" id="{990BC05F-FEEC-C516-F871-99EFACAEEF10}"/>
                </a:ext>
              </a:extLst>
            </p:cNvPr>
            <p:cNvCxnSpPr/>
            <p:nvPr/>
          </p:nvCxnSpPr>
          <p:spPr>
            <a:xfrm flipH="1" flipV="1">
              <a:off x="6494560" y="5147292"/>
              <a:ext cx="613663" cy="2322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Rechte verbindingslijn met pijl 53">
              <a:extLst>
                <a:ext uri="{FF2B5EF4-FFF2-40B4-BE49-F238E27FC236}">
                  <a16:creationId xmlns:a16="http://schemas.microsoft.com/office/drawing/2014/main" id="{DD3FDE32-9347-F6FE-E8CD-5B2C7E7072A7}"/>
                </a:ext>
              </a:extLst>
            </p:cNvPr>
            <p:cNvCxnSpPr>
              <a:cxnSpLocks/>
            </p:cNvCxnSpPr>
            <p:nvPr/>
          </p:nvCxnSpPr>
          <p:spPr>
            <a:xfrm flipV="1">
              <a:off x="4921312" y="5277920"/>
              <a:ext cx="0" cy="6124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526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58">
            <a:extLst>
              <a:ext uri="{FF2B5EF4-FFF2-40B4-BE49-F238E27FC236}">
                <a16:creationId xmlns:a16="http://schemas.microsoft.com/office/drawing/2014/main" id="{4AAD6202-AAEE-F048-5866-765657F5115B}"/>
              </a:ext>
            </a:extLst>
          </p:cNvPr>
          <p:cNvSpPr/>
          <p:nvPr/>
        </p:nvSpPr>
        <p:spPr>
          <a:xfrm>
            <a:off x="1815374" y="7650882"/>
            <a:ext cx="455207" cy="433311"/>
          </a:xfrm>
          <a:custGeom>
            <a:avLst/>
            <a:gdLst/>
            <a:ahLst/>
            <a:cxnLst/>
            <a:rect l="l" t="t" r="r" b="b"/>
            <a:pathLst>
              <a:path w="660178" h="660178">
                <a:moveTo>
                  <a:pt x="0" y="0"/>
                </a:moveTo>
                <a:lnTo>
                  <a:pt x="660178" y="0"/>
                </a:lnTo>
                <a:lnTo>
                  <a:pt x="660178" y="660178"/>
                </a:lnTo>
                <a:lnTo>
                  <a:pt x="0" y="660178"/>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60">
            <a:extLst>
              <a:ext uri="{FF2B5EF4-FFF2-40B4-BE49-F238E27FC236}">
                <a16:creationId xmlns:a16="http://schemas.microsoft.com/office/drawing/2014/main" id="{EC5D5E50-A6FE-754F-F52C-C60693F94CAC}"/>
              </a:ext>
            </a:extLst>
          </p:cNvPr>
          <p:cNvSpPr/>
          <p:nvPr/>
        </p:nvSpPr>
        <p:spPr>
          <a:xfrm>
            <a:off x="-62810" y="-569351"/>
            <a:ext cx="455207" cy="433311"/>
          </a:xfrm>
          <a:custGeom>
            <a:avLst/>
            <a:gdLst/>
            <a:ahLst/>
            <a:cxnLst/>
            <a:rect l="l" t="t" r="r" b="b"/>
            <a:pathLst>
              <a:path w="660178" h="660178">
                <a:moveTo>
                  <a:pt x="0" y="0"/>
                </a:moveTo>
                <a:lnTo>
                  <a:pt x="660178" y="0"/>
                </a:lnTo>
                <a:lnTo>
                  <a:pt x="660178" y="660179"/>
                </a:lnTo>
                <a:lnTo>
                  <a:pt x="0" y="660179"/>
                </a:lnTo>
                <a:lnTo>
                  <a:pt x="0" y="0"/>
                </a:lnTo>
                <a:close/>
              </a:path>
            </a:pathLst>
          </a:custGeom>
          <a:blipFill>
            <a:blip r:embed="rId4"/>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61">
            <a:extLst>
              <a:ext uri="{FF2B5EF4-FFF2-40B4-BE49-F238E27FC236}">
                <a16:creationId xmlns:a16="http://schemas.microsoft.com/office/drawing/2014/main" id="{5D85ADCF-2CA6-8E9E-2875-773CD67EE5E5}"/>
              </a:ext>
            </a:extLst>
          </p:cNvPr>
          <p:cNvSpPr/>
          <p:nvPr/>
        </p:nvSpPr>
        <p:spPr>
          <a:xfrm>
            <a:off x="3910131" y="-569351"/>
            <a:ext cx="455207" cy="433311"/>
          </a:xfrm>
          <a:custGeom>
            <a:avLst/>
            <a:gdLst/>
            <a:ahLst/>
            <a:cxnLst/>
            <a:rect l="l" t="t" r="r" b="b"/>
            <a:pathLst>
              <a:path w="660178" h="660178">
                <a:moveTo>
                  <a:pt x="0" y="0"/>
                </a:moveTo>
                <a:lnTo>
                  <a:pt x="660179" y="0"/>
                </a:lnTo>
                <a:lnTo>
                  <a:pt x="660179" y="660179"/>
                </a:lnTo>
                <a:lnTo>
                  <a:pt x="0" y="660179"/>
                </a:lnTo>
                <a:lnTo>
                  <a:pt x="0" y="0"/>
                </a:lnTo>
                <a:close/>
              </a:path>
            </a:pathLst>
          </a:custGeom>
          <a:blipFill>
            <a:blip r:embed="rId5"/>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62">
            <a:extLst>
              <a:ext uri="{FF2B5EF4-FFF2-40B4-BE49-F238E27FC236}">
                <a16:creationId xmlns:a16="http://schemas.microsoft.com/office/drawing/2014/main" id="{2509DB7D-0692-3DFF-5784-BF17EC9FC483}"/>
              </a:ext>
            </a:extLst>
          </p:cNvPr>
          <p:cNvSpPr/>
          <p:nvPr/>
        </p:nvSpPr>
        <p:spPr>
          <a:xfrm>
            <a:off x="7142966" y="-701254"/>
            <a:ext cx="455207" cy="433311"/>
          </a:xfrm>
          <a:custGeom>
            <a:avLst/>
            <a:gdLst/>
            <a:ahLst/>
            <a:cxnLst/>
            <a:rect l="l" t="t" r="r" b="b"/>
            <a:pathLst>
              <a:path w="660178" h="660178">
                <a:moveTo>
                  <a:pt x="0" y="0"/>
                </a:moveTo>
                <a:lnTo>
                  <a:pt x="660178" y="0"/>
                </a:lnTo>
                <a:lnTo>
                  <a:pt x="660178" y="660178"/>
                </a:lnTo>
                <a:lnTo>
                  <a:pt x="0" y="660178"/>
                </a:lnTo>
                <a:lnTo>
                  <a:pt x="0" y="0"/>
                </a:lnTo>
                <a:close/>
              </a:path>
            </a:pathLst>
          </a:custGeom>
          <a:blipFill>
            <a:blip r:embed="rId4"/>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64">
            <a:extLst>
              <a:ext uri="{FF2B5EF4-FFF2-40B4-BE49-F238E27FC236}">
                <a16:creationId xmlns:a16="http://schemas.microsoft.com/office/drawing/2014/main" id="{B204CCA1-1043-7D93-DAD2-804313BB4F5B}"/>
              </a:ext>
            </a:extLst>
          </p:cNvPr>
          <p:cNvSpPr/>
          <p:nvPr/>
        </p:nvSpPr>
        <p:spPr>
          <a:xfrm>
            <a:off x="12081972" y="-751384"/>
            <a:ext cx="524338" cy="499117"/>
          </a:xfrm>
          <a:custGeom>
            <a:avLst/>
            <a:gdLst/>
            <a:ahLst/>
            <a:cxnLst/>
            <a:rect l="l" t="t" r="r" b="b"/>
            <a:pathLst>
              <a:path w="760437" h="760437">
                <a:moveTo>
                  <a:pt x="0" y="0"/>
                </a:moveTo>
                <a:lnTo>
                  <a:pt x="760436" y="0"/>
                </a:lnTo>
                <a:lnTo>
                  <a:pt x="760436" y="760437"/>
                </a:lnTo>
                <a:lnTo>
                  <a:pt x="0" y="760437"/>
                </a:lnTo>
                <a:lnTo>
                  <a:pt x="0" y="0"/>
                </a:lnTo>
                <a:close/>
              </a:path>
            </a:pathLst>
          </a:custGeom>
          <a:blipFill>
            <a:blip r:embed="rId6"/>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pic>
        <p:nvPicPr>
          <p:cNvPr id="74" name="Afbeelding 73" descr="Afbeelding met klok, schermopname, persoon, tekenfilm&#10;&#10;Automatisch gegenereerde beschrijving">
            <a:extLst>
              <a:ext uri="{FF2B5EF4-FFF2-40B4-BE49-F238E27FC236}">
                <a16:creationId xmlns:a16="http://schemas.microsoft.com/office/drawing/2014/main" id="{6188B38B-E5E1-852B-FAFE-50BBE9BF46D6}"/>
              </a:ext>
            </a:extLst>
          </p:cNvPr>
          <p:cNvPicPr>
            <a:picLocks noChangeAspect="1"/>
          </p:cNvPicPr>
          <p:nvPr/>
        </p:nvPicPr>
        <p:blipFill>
          <a:blip r:embed="rId7"/>
          <a:stretch>
            <a:fillRect/>
          </a:stretch>
        </p:blipFill>
        <p:spPr>
          <a:xfrm>
            <a:off x="-52046" y="-1"/>
            <a:ext cx="13439422" cy="7559675"/>
          </a:xfrm>
          <a:prstGeom prst="rect">
            <a:avLst/>
          </a:prstGeom>
        </p:spPr>
      </p:pic>
    </p:spTree>
    <p:extLst>
      <p:ext uri="{BB962C8B-B14F-4D97-AF65-F5344CB8AC3E}">
        <p14:creationId xmlns:p14="http://schemas.microsoft.com/office/powerpoint/2010/main" val="1542578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07A06EE-0CDC-0748-8852-FDE1AC53710C}"/>
              </a:ext>
            </a:extLst>
          </p:cNvPr>
          <p:cNvSpPr txBox="1">
            <a:spLocks noGrp="1"/>
          </p:cNvSpPr>
          <p:nvPr>
            <p:ph type="title"/>
          </p:nvPr>
        </p:nvSpPr>
        <p:spPr>
          <a:xfrm>
            <a:off x="0" y="2468958"/>
            <a:ext cx="12735242" cy="1421928"/>
          </a:xfrm>
          <a:prstGeom prst="rect">
            <a:avLst/>
          </a:prstGeom>
          <a:noFill/>
        </p:spPr>
        <p:txBody>
          <a:bodyPr wrap="square" rtlCol="0">
            <a:spAutoFit/>
          </a:bodyPr>
          <a:lstStyle/>
          <a:p>
            <a:pPr algn="ctr"/>
            <a:r>
              <a:rPr lang="nl-NL" sz="9600" i="0">
                <a:latin typeface="Livvic Black" pitchFamily="2" charset="0"/>
              </a:rPr>
              <a:t>“Red je het wel?”</a:t>
            </a:r>
          </a:p>
        </p:txBody>
      </p:sp>
    </p:spTree>
    <p:extLst>
      <p:ext uri="{BB962C8B-B14F-4D97-AF65-F5344CB8AC3E}">
        <p14:creationId xmlns:p14="http://schemas.microsoft.com/office/powerpoint/2010/main" val="2705679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340" y="6123289"/>
            <a:ext cx="13497938" cy="1436385"/>
            <a:chOff x="0" y="0"/>
            <a:chExt cx="5440758" cy="1720289"/>
          </a:xfrm>
        </p:grpSpPr>
        <p:sp>
          <p:nvSpPr>
            <p:cNvPr id="3" name="Freeform 3"/>
            <p:cNvSpPr/>
            <p:nvPr/>
          </p:nvSpPr>
          <p:spPr>
            <a:xfrm>
              <a:off x="0" y="0"/>
              <a:ext cx="5440758" cy="1720289"/>
            </a:xfrm>
            <a:custGeom>
              <a:avLst/>
              <a:gdLst/>
              <a:ahLst/>
              <a:cxnLst/>
              <a:rect l="l" t="t" r="r" b="b"/>
              <a:pathLst>
                <a:path w="5440758" h="1720289">
                  <a:moveTo>
                    <a:pt x="0" y="0"/>
                  </a:moveTo>
                  <a:lnTo>
                    <a:pt x="5440758" y="0"/>
                  </a:lnTo>
                  <a:lnTo>
                    <a:pt x="5440758" y="1720289"/>
                  </a:lnTo>
                  <a:lnTo>
                    <a:pt x="0" y="1720289"/>
                  </a:lnTo>
                  <a:close/>
                </a:path>
              </a:pathLst>
            </a:custGeom>
            <a:solidFill>
              <a:srgbClr val="4FBEBD"/>
            </a:solidFill>
          </p:spPr>
          <p:txBody>
            <a:bodyPr/>
            <a:lstStyle/>
            <a:p>
              <a:pPr defTabSz="671993"/>
              <a:endParaRPr lang="nl-NL" sz="1323">
                <a:solidFill>
                  <a:prstClr val="black"/>
                </a:solidFill>
                <a:latin typeface="Calibri"/>
              </a:endParaRPr>
            </a:p>
          </p:txBody>
        </p:sp>
      </p:grpSp>
      <p:sp>
        <p:nvSpPr>
          <p:cNvPr id="4" name="TextBox 4"/>
          <p:cNvSpPr txBox="1"/>
          <p:nvPr/>
        </p:nvSpPr>
        <p:spPr>
          <a:xfrm>
            <a:off x="-58340" y="3916243"/>
            <a:ext cx="5731266" cy="1726691"/>
          </a:xfrm>
          <a:prstGeom prst="rect">
            <a:avLst/>
          </a:prstGeom>
        </p:spPr>
        <p:txBody>
          <a:bodyPr lIns="0" tIns="0" rIns="0" bIns="0" rtlCol="0" anchor="t">
            <a:spAutoFit/>
          </a:bodyPr>
          <a:lstStyle/>
          <a:p>
            <a:pPr algn="ctr" defTabSz="671993">
              <a:lnSpc>
                <a:spcPct val="195179"/>
              </a:lnSpc>
            </a:pPr>
            <a:r>
              <a:rPr lang="en-US" sz="6691" spc="294">
                <a:solidFill>
                  <a:srgbClr val="FFFFFF"/>
                </a:solidFill>
                <a:latin typeface="Amatic SC"/>
              </a:rPr>
              <a:t>INTRODUCTIE</a:t>
            </a:r>
            <a:endParaRPr lang="nl-NL" sz="1323">
              <a:solidFill>
                <a:prstClr val="black"/>
              </a:solidFill>
              <a:latin typeface="Calibri"/>
            </a:endParaRPr>
          </a:p>
        </p:txBody>
      </p:sp>
      <p:sp>
        <p:nvSpPr>
          <p:cNvPr id="8" name="TextBox 8"/>
          <p:cNvSpPr txBox="1"/>
          <p:nvPr/>
        </p:nvSpPr>
        <p:spPr>
          <a:xfrm>
            <a:off x="-58340" y="6540985"/>
            <a:ext cx="13497938" cy="551433"/>
          </a:xfrm>
          <a:prstGeom prst="rect">
            <a:avLst/>
          </a:prstGeom>
        </p:spPr>
        <p:txBody>
          <a:bodyPr wrap="square" lIns="0" tIns="0" rIns="0" bIns="0" rtlCol="0" anchor="t">
            <a:spAutoFit/>
          </a:bodyPr>
          <a:lstStyle/>
          <a:p>
            <a:pPr algn="ctr" defTabSz="671993">
              <a:lnSpc>
                <a:spcPts val="4321"/>
              </a:lnSpc>
            </a:pPr>
            <a:r>
              <a:rPr lang="en-US" sz="3674" b="1" dirty="0" err="1">
                <a:solidFill>
                  <a:srgbClr val="FFFFFF"/>
                </a:solidFill>
                <a:latin typeface="Avenir Next LT Pro" panose="020B0504020202020204" pitchFamily="34" charset="0"/>
              </a:rPr>
              <a:t>Omzien</a:t>
            </a:r>
            <a:r>
              <a:rPr lang="en-US" sz="3674" b="1" dirty="0">
                <a:solidFill>
                  <a:srgbClr val="FFFFFF"/>
                </a:solidFill>
                <a:latin typeface="Avenir Next LT Pro" panose="020B0504020202020204" pitchFamily="34" charset="0"/>
              </a:rPr>
              <a:t> naar elkaar </a:t>
            </a:r>
            <a:r>
              <a:rPr lang="en-US" sz="3674" b="1" dirty="0" err="1">
                <a:solidFill>
                  <a:srgbClr val="FFFFFF"/>
                </a:solidFill>
                <a:latin typeface="Avenir Next LT Pro" panose="020B0504020202020204" pitchFamily="34" charset="0"/>
              </a:rPr>
              <a:t>bij</a:t>
            </a:r>
            <a:r>
              <a:rPr lang="en-US" sz="3674" b="1" dirty="0">
                <a:solidFill>
                  <a:srgbClr val="FFFFFF"/>
                </a:solidFill>
                <a:latin typeface="Avenir Next LT Pro" panose="020B0504020202020204" pitchFamily="34" charset="0"/>
              </a:rPr>
              <a:t> levenskruispunten</a:t>
            </a:r>
          </a:p>
        </p:txBody>
      </p:sp>
      <p:pic>
        <p:nvPicPr>
          <p:cNvPr id="12" name="Afbeelding 11" descr="Afbeelding met buitenshuis, hemel, wolk, gebouw&#10;&#10;Automatisch gegenereerde beschrijving">
            <a:extLst>
              <a:ext uri="{FF2B5EF4-FFF2-40B4-BE49-F238E27FC236}">
                <a16:creationId xmlns:a16="http://schemas.microsoft.com/office/drawing/2014/main" id="{F19B3753-0958-B472-8006-85125E8C9E9F}"/>
              </a:ext>
            </a:extLst>
          </p:cNvPr>
          <p:cNvPicPr>
            <a:picLocks noChangeAspect="1"/>
          </p:cNvPicPr>
          <p:nvPr/>
        </p:nvPicPr>
        <p:blipFill rotWithShape="1">
          <a:blip r:embed="rId3"/>
          <a:srcRect l="3063" t="3113" b="18709"/>
          <a:stretch/>
        </p:blipFill>
        <p:spPr>
          <a:xfrm>
            <a:off x="-58341" y="-1"/>
            <a:ext cx="13498115" cy="6123289"/>
          </a:xfrm>
          <a:prstGeom prst="rect">
            <a:avLst/>
          </a:prstGeom>
        </p:spPr>
      </p:pic>
    </p:spTree>
    <p:extLst>
      <p:ext uri="{BB962C8B-B14F-4D97-AF65-F5344CB8AC3E}">
        <p14:creationId xmlns:p14="http://schemas.microsoft.com/office/powerpoint/2010/main" val="3286506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hlinkClick r:id="rId3"/>
            <a:extLst>
              <a:ext uri="{FF2B5EF4-FFF2-40B4-BE49-F238E27FC236}">
                <a16:creationId xmlns:a16="http://schemas.microsoft.com/office/drawing/2014/main" id="{E60D73E2-E35F-2F9A-8CCA-6B46A5679FE3}"/>
              </a:ext>
            </a:extLst>
          </p:cNvPr>
          <p:cNvPicPr>
            <a:picLocks noChangeAspect="1"/>
          </p:cNvPicPr>
          <p:nvPr/>
        </p:nvPicPr>
        <p:blipFill>
          <a:blip r:embed="rId4"/>
          <a:stretch>
            <a:fillRect/>
          </a:stretch>
        </p:blipFill>
        <p:spPr>
          <a:xfrm>
            <a:off x="1514976" y="1569846"/>
            <a:ext cx="10409822" cy="4419983"/>
          </a:xfrm>
          <a:prstGeom prst="rect">
            <a:avLst/>
          </a:prstGeom>
          <a:ln>
            <a:solidFill>
              <a:schemeClr val="accent2"/>
            </a:solidFill>
          </a:ln>
        </p:spPr>
      </p:pic>
      <p:pic>
        <p:nvPicPr>
          <p:cNvPr id="2" name="Afbeelding 1" descr="Afbeelding met tekst, grafische vormgeving, boek, tafel&#10;&#10;Automatisch gegenereerde beschrijving">
            <a:extLst>
              <a:ext uri="{FF2B5EF4-FFF2-40B4-BE49-F238E27FC236}">
                <a16:creationId xmlns:a16="http://schemas.microsoft.com/office/drawing/2014/main" id="{8821EE92-C089-5DA0-7F2B-4DC9D9243533}"/>
              </a:ext>
            </a:extLst>
          </p:cNvPr>
          <p:cNvPicPr>
            <a:picLocks noChangeAspect="1"/>
          </p:cNvPicPr>
          <p:nvPr/>
        </p:nvPicPr>
        <p:blipFill>
          <a:blip r:embed="rId5"/>
          <a:stretch>
            <a:fillRect/>
          </a:stretch>
        </p:blipFill>
        <p:spPr>
          <a:xfrm>
            <a:off x="353" y="0"/>
            <a:ext cx="13439422" cy="7559675"/>
          </a:xfrm>
          <a:prstGeom prst="rect">
            <a:avLst/>
          </a:prstGeom>
        </p:spPr>
      </p:pic>
    </p:spTree>
    <p:extLst>
      <p:ext uri="{BB962C8B-B14F-4D97-AF65-F5344CB8AC3E}">
        <p14:creationId xmlns:p14="http://schemas.microsoft.com/office/powerpoint/2010/main" val="1161502437"/>
      </p:ext>
    </p:extLst>
  </p:cSld>
  <p:clrMapOvr>
    <a:masterClrMapping/>
  </p:clrMapOvr>
</p:sld>
</file>

<file path=ppt/theme/theme1.xml><?xml version="1.0" encoding="utf-8"?>
<a:theme xmlns:a="http://schemas.openxmlformats.org/drawingml/2006/main" name="SHM">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sjabloon SHM model 2020" id="{2645D8C8-628E-4668-B555-2D6E4605470D}" vid="{80A9F13C-2081-4E6E-81D5-796DE889AA48}"/>
    </a:ext>
  </a:extLst>
</a:theme>
</file>

<file path=ppt/theme/theme2.xml><?xml version="1.0" encoding="utf-8"?>
<a:theme xmlns:a="http://schemas.openxmlformats.org/drawingml/2006/main" name="SHM standaard">
  <a:themeElements>
    <a:clrScheme name="SHM themakleuren">
      <a:dk1>
        <a:srgbClr val="00283C"/>
      </a:dk1>
      <a:lt1>
        <a:srgbClr val="FFFFFF"/>
      </a:lt1>
      <a:dk2>
        <a:srgbClr val="44546A"/>
      </a:dk2>
      <a:lt2>
        <a:srgbClr val="E7E6E6"/>
      </a:lt2>
      <a:accent1>
        <a:srgbClr val="EF7D00"/>
      </a:accent1>
      <a:accent2>
        <a:srgbClr val="BE0928"/>
      </a:accent2>
      <a:accent3>
        <a:srgbClr val="006986"/>
      </a:accent3>
      <a:accent4>
        <a:srgbClr val="4FBEBD"/>
      </a:accent4>
      <a:accent5>
        <a:srgbClr val="F7E3D0"/>
      </a:accent5>
      <a:accent6>
        <a:srgbClr val="DAEAE9"/>
      </a:accent6>
      <a:hlink>
        <a:srgbClr val="EF7D00"/>
      </a:hlink>
      <a:folHlink>
        <a:srgbClr val="954F72"/>
      </a:folHlink>
    </a:clrScheme>
    <a:fontScheme name="Avenir Next LT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M nieuw sjabloon" id="{22830E0A-F9CF-7243-8047-43D642CFB265}" vid="{E3E31008-DDE0-0345-89E5-271BEBBEF83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93D3609D197848860FD80357431146" ma:contentTypeVersion="24" ma:contentTypeDescription="Een nieuw document maken." ma:contentTypeScope="" ma:versionID="d8ed0fdfc7a7d29c9251e94cb736722e">
  <xsd:schema xmlns:xsd="http://www.w3.org/2001/XMLSchema" xmlns:xs="http://www.w3.org/2001/XMLSchema" xmlns:p="http://schemas.microsoft.com/office/2006/metadata/properties" xmlns:ns2="a27b1592-5670-49f1-8267-b22c3e521670" xmlns:ns3="cffbe1ca-2dca-441b-b577-e6a508b0b66d" targetNamespace="http://schemas.microsoft.com/office/2006/metadata/properties" ma:root="true" ma:fieldsID="66027b90c1697ae83921c7e7d98f1363" ns2:_="" ns3:_="">
    <xsd:import namespace="a27b1592-5670-49f1-8267-b22c3e521670"/>
    <xsd:import namespace="cffbe1ca-2dca-441b-b577-e6a508b0b66d"/>
    <xsd:element name="properties">
      <xsd:complexType>
        <xsd:sequence>
          <xsd:element name="documentManagement">
            <xsd:complexType>
              <xsd:all>
                <xsd:element ref="ns2:MediaServiceMetadata" minOccurs="0"/>
                <xsd:element ref="ns2:MediaServiceFastMetadata" minOccurs="0"/>
                <xsd:element ref="ns2:Documenttype" minOccurs="0"/>
                <xsd:element ref="ns2:Documentstatus" minOccurs="0"/>
                <xsd:element ref="ns2:Event" minOccurs="0"/>
                <xsd:element ref="ns2:Jaar"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b1592-5670-49f1-8267-b22c3e5216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ocumenttype" ma:index="10" nillable="true" ma:displayName="Documenttype" ma:format="Dropdown" ma:indexed="true" ma:internalName="Documenttype">
      <xsd:simpleType>
        <xsd:restriction base="dms:Choice">
          <xsd:enumeration value="--"/>
          <xsd:enumeration value="Verlof"/>
          <xsd:enumeration value="Rapportage"/>
          <xsd:enumeration value="Plan van aanpak"/>
          <xsd:enumeration value="Beleidsdocument"/>
          <xsd:enumeration value="Presentatie"/>
          <xsd:enumeration value="Memo"/>
          <xsd:enumeration value="Procesbeschrijving"/>
          <xsd:enumeration value="Verslag"/>
          <xsd:enumeration value="Overzicht"/>
          <xsd:enumeration value="Overeenkomst"/>
          <xsd:enumeration value="Brief"/>
          <xsd:enumeration value="Handboek"/>
          <xsd:enumeration value="LSP"/>
          <xsd:enumeration value="Input"/>
          <xsd:enumeration value="Formulier"/>
          <xsd:enumeration value="Offerte"/>
          <xsd:enumeration value="Kaartmateriaal"/>
        </xsd:restriction>
      </xsd:simpleType>
    </xsd:element>
    <xsd:element name="Documentstatus" ma:index="11" nillable="true" ma:displayName="Documentstatus" ma:format="Dropdown" ma:internalName="Documentstatus">
      <xsd:simpleType>
        <xsd:restriction base="dms:Choice">
          <xsd:enumeration value="Concept"/>
          <xsd:enumeration value="Ter revisie"/>
          <xsd:enumeration value="Definitief"/>
          <xsd:enumeration value="Ondertekend"/>
          <xsd:enumeration value="Gearchiveerd"/>
          <xsd:enumeration value="Sjabloon"/>
          <xsd:enumeration value="Nog te verwerken"/>
        </xsd:restriction>
      </xsd:simpleType>
    </xsd:element>
    <xsd:element name="Event" ma:index="12" nillable="true" ma:displayName="Activiteit" ma:default="Geen" ma:format="Dropdown" ma:indexed="true" ma:internalName="Event">
      <xsd:simpleType>
        <xsd:union memberTypes="dms:Text">
          <xsd:simpleType>
            <xsd:restriction base="dms:Choice">
              <xsd:enumeration value="Geen"/>
              <xsd:enumeration value="Leidersdag"/>
              <xsd:enumeration value="ALV"/>
              <xsd:enumeration value="Training"/>
              <xsd:enumeration value="Teamdag"/>
              <xsd:enumeration value="I&amp;I-dag"/>
              <xsd:enumeration value="Verkoop-uitfacturatie"/>
              <xsd:enumeration value="Handboek 2017"/>
              <xsd:enumeration value="Handboek 2019"/>
              <xsd:enumeration value="Medewerkers"/>
              <xsd:enumeration value="Handboek V4 2020"/>
            </xsd:restriction>
          </xsd:simpleType>
        </xsd:union>
      </xsd:simpleType>
    </xsd:element>
    <xsd:element name="Jaar" ma:index="13" nillable="true" ma:displayName="Jaar" ma:default="2022" ma:format="Dropdown" ma:internalName="Jaar">
      <xsd:simpleType>
        <xsd:restriction base="dms:Choice">
          <xsd:enumeration value="2015"/>
          <xsd:enumeration value="2016"/>
          <xsd:enumeration value="2017"/>
          <xsd:enumeration value="2018"/>
          <xsd:enumeration value="2019"/>
          <xsd:enumeration value="2020"/>
          <xsd:enumeration value="2021"/>
          <xsd:enumeration value="2022"/>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Afbeeldingtags" ma:readOnly="false" ma:fieldId="{5cf76f15-5ced-4ddc-b409-7134ff3c332f}" ma:taxonomyMulti="true" ma:sspId="81cad4af-ac95-452c-8b1b-a85703c670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fbe1ca-2dca-441b-b577-e6a508b0b66d"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7" nillable="true" ma:displayName="Taxonomy Catch All Column" ma:hidden="true" ma:list="{e581856e-14cd-45a1-b839-fe58a274abe6}" ma:internalName="TaxCatchAll" ma:showField="CatchAllData" ma:web="cffbe1ca-2dca-441b-b577-e6a508b0b6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type xmlns="a27b1592-5670-49f1-8267-b22c3e521670">Template</Documenttype>
    <SharedWithUsers xmlns="cffbe1ca-2dca-441b-b577-e6a508b0b66d">
      <UserInfo>
        <DisplayName>Jaap Meijer</DisplayName>
        <AccountId>25</AccountId>
        <AccountType/>
      </UserInfo>
      <UserInfo>
        <DisplayName>Mariëtte Hulsbergen</DisplayName>
        <AccountId>6</AccountId>
        <AccountType/>
      </UserInfo>
      <UserInfo>
        <DisplayName>Gerald  van Dijk</DisplayName>
        <AccountId>48</AccountId>
        <AccountType/>
      </UserInfo>
      <UserInfo>
        <DisplayName>Carla van der Vlist</DisplayName>
        <AccountId>22</AccountId>
        <AccountType/>
      </UserInfo>
      <UserInfo>
        <DisplayName>anna spaink</DisplayName>
        <AccountId>776</AccountId>
        <AccountType/>
      </UserInfo>
    </SharedWithUsers>
    <Documentstatus xmlns="a27b1592-5670-49f1-8267-b22c3e521670" xsi:nil="true"/>
    <Event xmlns="a27b1592-5670-49f1-8267-b22c3e521670">Geen</Event>
    <Jaar xmlns="a27b1592-5670-49f1-8267-b22c3e521670">2022</Jaar>
    <lcf76f155ced4ddcb4097134ff3c332f xmlns="a27b1592-5670-49f1-8267-b22c3e521670">
      <Terms xmlns="http://schemas.microsoft.com/office/infopath/2007/PartnerControls"/>
    </lcf76f155ced4ddcb4097134ff3c332f>
    <TaxCatchAll xmlns="cffbe1ca-2dca-441b-b577-e6a508b0b66d" xsi:nil="true"/>
  </documentManagement>
</p:properties>
</file>

<file path=customXml/itemProps1.xml><?xml version="1.0" encoding="utf-8"?>
<ds:datastoreItem xmlns:ds="http://schemas.openxmlformats.org/officeDocument/2006/customXml" ds:itemID="{5139D716-31AB-48A1-A791-BEF235AD49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7b1592-5670-49f1-8267-b22c3e521670"/>
    <ds:schemaRef ds:uri="cffbe1ca-2dca-441b-b577-e6a508b0b6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7001BC-A22A-403C-B891-2E95485B1C91}">
  <ds:schemaRefs>
    <ds:schemaRef ds:uri="http://schemas.microsoft.com/sharepoint/v3/contenttype/forms"/>
  </ds:schemaRefs>
</ds:datastoreItem>
</file>

<file path=customXml/itemProps3.xml><?xml version="1.0" encoding="utf-8"?>
<ds:datastoreItem xmlns:ds="http://schemas.openxmlformats.org/officeDocument/2006/customXml" ds:itemID="{6950664D-FC88-4B0F-927A-B2B301E18A86}">
  <ds:schemaRefs>
    <ds:schemaRef ds:uri="http://purl.org/dc/terms/"/>
    <ds:schemaRef ds:uri="http://schemas.microsoft.com/office/2006/metadata/properties"/>
    <ds:schemaRef ds:uri="http://schemas.microsoft.com/office/infopath/2007/PartnerControls"/>
    <ds:schemaRef ds:uri="http://schemas.openxmlformats.org/package/2006/metadata/core-properties"/>
    <ds:schemaRef ds:uri="a27b1592-5670-49f1-8267-b22c3e521670"/>
    <ds:schemaRef ds:uri="http://purl.org/dc/elements/1.1/"/>
    <ds:schemaRef ds:uri="http://schemas.microsoft.com/office/2006/documentManagement/types"/>
    <ds:schemaRef ds:uri="http://purl.org/dc/dcmitype/"/>
    <ds:schemaRef ds:uri="cffbe1ca-2dca-441b-b577-e6a508b0b66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4302</TotalTime>
  <Words>406</Words>
  <Application>Microsoft Macintosh PowerPoint</Application>
  <PresentationFormat>Aangepast</PresentationFormat>
  <Paragraphs>35</Paragraphs>
  <Slides>12</Slides>
  <Notes>11</Notes>
  <HiddenSlides>0</HiddenSlides>
  <MMClips>0</MMClips>
  <ScaleCrop>false</ScaleCrop>
  <HeadingPairs>
    <vt:vector size="6" baseType="variant">
      <vt:variant>
        <vt:lpstr>Gebruikte lettertypen</vt:lpstr>
      </vt:variant>
      <vt:variant>
        <vt:i4>9</vt:i4>
      </vt:variant>
      <vt:variant>
        <vt:lpstr>Thema</vt:lpstr>
      </vt:variant>
      <vt:variant>
        <vt:i4>3</vt:i4>
      </vt:variant>
      <vt:variant>
        <vt:lpstr>Diatitels</vt:lpstr>
      </vt:variant>
      <vt:variant>
        <vt:i4>12</vt:i4>
      </vt:variant>
    </vt:vector>
  </HeadingPairs>
  <TitlesOfParts>
    <vt:vector size="24" baseType="lpstr">
      <vt:lpstr>Amatic SC</vt:lpstr>
      <vt:lpstr>Arial</vt:lpstr>
      <vt:lpstr>Avenir Next LT Pro</vt:lpstr>
      <vt:lpstr>Calibri</vt:lpstr>
      <vt:lpstr>ITC Flora</vt:lpstr>
      <vt:lpstr>Livvic</vt:lpstr>
      <vt:lpstr>Livvic Black</vt:lpstr>
      <vt:lpstr>Systeemlettertype regulier</vt:lpstr>
      <vt:lpstr>Verdana</vt:lpstr>
      <vt:lpstr>SHM</vt:lpstr>
      <vt:lpstr>SHM standaard</vt:lpstr>
      <vt:lpstr>Office Theme</vt:lpstr>
      <vt:lpstr>De rol van parochies bij mensen met geldzorgen</vt:lpstr>
      <vt:lpstr>Ca. 60% van de huishoudens in Nederland is financieel ongezond of kwetsbaar.</vt:lpstr>
      <vt:lpstr>Schulden in Nederland </vt:lpstr>
      <vt:lpstr>PowerPoint-presentatie</vt:lpstr>
      <vt:lpstr>PowerPoint-presentatie</vt:lpstr>
      <vt:lpstr>PowerPoint-presentatie</vt:lpstr>
      <vt:lpstr>“Red je het wel?”</vt:lpstr>
      <vt:lpstr>PowerPoint-presentatie</vt:lpstr>
      <vt:lpstr>PowerPoint-presentatie</vt:lpstr>
      <vt:lpstr>Hoe begin je?</vt:lpstr>
      <vt:lpstr>PowerPoint-presentatie</vt:lpstr>
      <vt:lpstr>Aanbieden startpakket aan kardinaal Eijk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Hans van Eck</dc:creator>
  <cp:lastModifiedBy>H. Nijhuis | Lumen Christi</cp:lastModifiedBy>
  <cp:revision>9</cp:revision>
  <cp:lastPrinted>2023-07-26T20:55:49Z</cp:lastPrinted>
  <dcterms:created xsi:type="dcterms:W3CDTF">2019-06-20T11:12:37Z</dcterms:created>
  <dcterms:modified xsi:type="dcterms:W3CDTF">2024-11-21T12:49:16Z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0x0101008A93D3609D197848860FD80357431146</vt:lpwstr>
  </property>
</Properties>
</file>