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8" r:id="rId3"/>
    <p:sldId id="266" r:id="rId4"/>
    <p:sldId id="271" r:id="rId5"/>
    <p:sldId id="267" r:id="rId6"/>
    <p:sldId id="269" r:id="rId7"/>
    <p:sldId id="270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E7A7A63-2A00-4949-A178-35CDAD003E84}">
          <p14:sldIdLst>
            <p14:sldId id="256"/>
            <p14:sldId id="268"/>
            <p14:sldId id="266"/>
            <p14:sldId id="271"/>
            <p14:sldId id="267"/>
            <p14:sldId id="269"/>
            <p14:sldId id="270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5EC8F-9327-4995-B4FF-0B2E8B73874B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F9BAE-4DEE-4BE4-986A-C57A659F40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509D-E0E7-4078-909F-A6C6793FADCF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F391-3ABE-4639-9130-F95F7A59A9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509D-E0E7-4078-909F-A6C6793FADCF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F391-3ABE-4639-9130-F95F7A59A9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509D-E0E7-4078-909F-A6C6793FADCF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F391-3ABE-4639-9130-F95F7A59A9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509D-E0E7-4078-909F-A6C6793FADCF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F391-3ABE-4639-9130-F95F7A59A9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509D-E0E7-4078-909F-A6C6793FADCF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F391-3ABE-4639-9130-F95F7A59A9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509D-E0E7-4078-909F-A6C6793FADCF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F391-3ABE-4639-9130-F95F7A59A9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509D-E0E7-4078-909F-A6C6793FADCF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F391-3ABE-4639-9130-F95F7A59A9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509D-E0E7-4078-909F-A6C6793FADCF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F391-3ABE-4639-9130-F95F7A59A9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509D-E0E7-4078-909F-A6C6793FADCF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F391-3ABE-4639-9130-F95F7A59A9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509D-E0E7-4078-909F-A6C6793FADCF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F391-3ABE-4639-9130-F95F7A59A9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509D-E0E7-4078-909F-A6C6793FADCF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F391-3ABE-4639-9130-F95F7A59A9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1509D-E0E7-4078-909F-A6C6793FADCF}" type="datetimeFigureOut">
              <a:rPr lang="nl-NL" smtClean="0"/>
              <a:pPr/>
              <a:t>24-11-2024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5F391-3ABE-4639-9130-F95F7A59A9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aritas-demo.eefgoes.nl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id.cees@caritasbetuwewest.nl" TargetMode="External"/><Relationship Id="rId2" Type="http://schemas.openxmlformats.org/officeDocument/2006/relationships/hyperlink" Target="mailto:sitebeheer@pcipj23.n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7744" y="476673"/>
            <a:ext cx="6190456" cy="1008111"/>
          </a:xfrm>
        </p:spPr>
        <p:txBody>
          <a:bodyPr/>
          <a:lstStyle/>
          <a:p>
            <a:r>
              <a:rPr lang="nl-NL" dirty="0"/>
              <a:t>PR en communicatie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9712" y="1424547"/>
            <a:ext cx="6912768" cy="482453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nl-NL" sz="3600" dirty="0">
                <a:solidFill>
                  <a:schemeClr val="tx1"/>
                </a:solidFill>
              </a:rPr>
              <a:t>In NL geringe naamsbekendheid.</a:t>
            </a:r>
          </a:p>
          <a:p>
            <a:pPr>
              <a:buFont typeface="Arial" pitchFamily="34" charset="0"/>
              <a:buChar char="•"/>
            </a:pPr>
            <a:endParaRPr lang="nl-NL" sz="3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sz="3600" dirty="0">
                <a:solidFill>
                  <a:schemeClr val="tx1"/>
                </a:solidFill>
              </a:rPr>
              <a:t>Hoe weet men ons te vinden?</a:t>
            </a:r>
          </a:p>
          <a:p>
            <a:pPr>
              <a:buFont typeface="Arial" pitchFamily="34" charset="0"/>
              <a:buChar char="•"/>
            </a:pPr>
            <a:endParaRPr lang="nl-NL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Folders achterin de kerk werkt niet (meer)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Parochieblad (beperkte groep)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Privacywetgeving (AVG)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Via intermediairs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Internet: Website, Google??</a:t>
            </a:r>
          </a:p>
          <a:p>
            <a:endParaRPr lang="nl-NL" sz="3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dirty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C9D642-933D-401A-8B28-DB80A655C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96"/>
            <a:ext cx="1613216" cy="65181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744B5AE-E2F6-4373-BDB2-8F49431B7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080"/>
            <a:ext cx="9144000" cy="60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6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35696" y="1484784"/>
            <a:ext cx="7128792" cy="5112568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dirty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C9D642-933D-401A-8B28-DB80A655C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96"/>
            <a:ext cx="1613216" cy="65181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F3BC36-7505-4EC0-AF85-26D31E71A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0582" y="1737128"/>
            <a:ext cx="4184847" cy="313863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4B31824-E87A-69D9-6509-109CAE01E9F3}"/>
              </a:ext>
            </a:extLst>
          </p:cNvPr>
          <p:cNvSpPr txBox="1"/>
          <p:nvPr/>
        </p:nvSpPr>
        <p:spPr>
          <a:xfrm>
            <a:off x="5415296" y="5589240"/>
            <a:ext cx="313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Vaticaans Museum Rome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1A67924-58C2-49FE-886B-BA4697DE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786" y="3573016"/>
            <a:ext cx="411720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9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FC9D642-933D-401A-8B28-DB80A655C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96"/>
            <a:ext cx="1613216" cy="6518104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705608A1-3B47-4E87-A79A-FEA25486459B}"/>
              </a:ext>
            </a:extLst>
          </p:cNvPr>
          <p:cNvSpPr txBox="1">
            <a:spLocks/>
          </p:cNvSpPr>
          <p:nvPr/>
        </p:nvSpPr>
        <p:spPr>
          <a:xfrm>
            <a:off x="1798576" y="1484784"/>
            <a:ext cx="712879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3B3CC03-892F-4C2E-9448-180C352D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144" y="1334842"/>
            <a:ext cx="3139712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7744" y="476673"/>
            <a:ext cx="6190456" cy="1008111"/>
          </a:xfrm>
        </p:spPr>
        <p:txBody>
          <a:bodyPr/>
          <a:lstStyle/>
          <a:p>
            <a:r>
              <a:rPr lang="nl-NL" dirty="0"/>
              <a:t>PR en communicatie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34580" y="1474712"/>
            <a:ext cx="7056784" cy="4248472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Hoe weet men ons te vinden?</a:t>
            </a:r>
          </a:p>
          <a:p>
            <a:pPr>
              <a:buFont typeface="Arial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Ervaring van PCI 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Paus Johannes 23 </a:t>
            </a:r>
            <a:r>
              <a:rPr lang="nl-NL" dirty="0">
                <a:solidFill>
                  <a:schemeClr val="tx1"/>
                </a:solidFill>
              </a:rPr>
              <a:t>en </a:t>
            </a:r>
            <a:r>
              <a:rPr lang="nl-NL" dirty="0">
                <a:solidFill>
                  <a:schemeClr val="accent1"/>
                </a:solidFill>
              </a:rPr>
              <a:t>Caritas Betuwe West </a:t>
            </a:r>
            <a:r>
              <a:rPr lang="nl-NL" dirty="0">
                <a:solidFill>
                  <a:schemeClr val="tx1"/>
                </a:solidFill>
              </a:rPr>
              <a:t>met een website.</a:t>
            </a:r>
            <a:br>
              <a:rPr lang="nl-NL" dirty="0">
                <a:solidFill>
                  <a:schemeClr val="tx1"/>
                </a:solidFill>
              </a:rPr>
            </a:br>
            <a:endParaRPr lang="nl-N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Wie ook via een (eigen) website?</a:t>
            </a:r>
          </a:p>
          <a:p>
            <a:pPr>
              <a:buFont typeface="Arial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Aanbod voor assistentie bij opzet website.</a:t>
            </a:r>
          </a:p>
          <a:p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nl-NL" dirty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C9D642-933D-401A-8B28-DB80A655C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96"/>
            <a:ext cx="1613216" cy="65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7744" y="476673"/>
            <a:ext cx="6190456" cy="1008111"/>
          </a:xfrm>
        </p:spPr>
        <p:txBody>
          <a:bodyPr/>
          <a:lstStyle/>
          <a:p>
            <a:r>
              <a:rPr lang="nl-NL" dirty="0"/>
              <a:t>Inhoud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35696" y="1484784"/>
            <a:ext cx="7128792" cy="51125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sz="3600" dirty="0">
                <a:solidFill>
                  <a:schemeClr val="tx1"/>
                </a:solidFill>
              </a:rPr>
              <a:t>Praktische oplossingen met website</a:t>
            </a:r>
          </a:p>
          <a:p>
            <a:pPr algn="l"/>
            <a:r>
              <a:rPr lang="nl-NL" sz="36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nl-NL" sz="3600" dirty="0">
                <a:solidFill>
                  <a:schemeClr val="tx1"/>
                </a:solidFill>
              </a:rPr>
              <a:t>Twee doelgroepen: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Mensen met hulpvraag: digitaal loket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Nieuwsgierige sociale instellingen</a:t>
            </a:r>
          </a:p>
          <a:p>
            <a:pPr>
              <a:buFont typeface="Arial" pitchFamily="34" charset="0"/>
              <a:buChar char="•"/>
            </a:pPr>
            <a:endParaRPr lang="nl-NL" dirty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C9D642-933D-401A-8B28-DB80A655C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96"/>
            <a:ext cx="1613216" cy="65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5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7744" y="476673"/>
            <a:ext cx="6190456" cy="1008111"/>
          </a:xfrm>
        </p:spPr>
        <p:txBody>
          <a:bodyPr/>
          <a:lstStyle/>
          <a:p>
            <a:r>
              <a:rPr lang="nl-NL" dirty="0"/>
              <a:t>Aanbod </a:t>
            </a:r>
            <a:r>
              <a:rPr lang="nl-NL" dirty="0" err="1"/>
              <a:t>mbt</a:t>
            </a:r>
            <a:r>
              <a:rPr lang="nl-NL" dirty="0"/>
              <a:t> website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07704" y="2420888"/>
            <a:ext cx="7128792" cy="259228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Aanleveren framewerk voor opzet eigen site</a:t>
            </a:r>
          </a:p>
          <a:p>
            <a:pPr algn="l">
              <a:buFont typeface="Arial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Een beknopte handleiding</a:t>
            </a:r>
          </a:p>
          <a:p>
            <a:pPr algn="l">
              <a:buFont typeface="Arial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Een eenvoudige helpdesk</a:t>
            </a:r>
          </a:p>
          <a:p>
            <a:pPr algn="l">
              <a:buFont typeface="Arial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Een korte instructie (dagdeel)</a:t>
            </a:r>
          </a:p>
          <a:p>
            <a:pPr algn="l"/>
            <a:endParaRPr lang="nl-NL" sz="2800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dirty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C9D642-933D-401A-8B28-DB80A655C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96"/>
            <a:ext cx="1613216" cy="65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7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7744" y="476673"/>
            <a:ext cx="6190456" cy="1008111"/>
          </a:xfrm>
        </p:spPr>
        <p:txBody>
          <a:bodyPr/>
          <a:lstStyle/>
          <a:p>
            <a:r>
              <a:rPr lang="nl-NL" dirty="0"/>
              <a:t>Wens/Vraag </a:t>
            </a:r>
            <a:r>
              <a:rPr lang="nl-NL" dirty="0" err="1"/>
              <a:t>mbt</a:t>
            </a:r>
            <a:r>
              <a:rPr lang="nl-NL" dirty="0"/>
              <a:t> website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8576" y="2492896"/>
            <a:ext cx="7128792" cy="280831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Lokale PCI draagt zorg voor eigen opzet en beheer</a:t>
            </a:r>
            <a:br>
              <a:rPr lang="nl-NL" sz="2400" dirty="0">
                <a:solidFill>
                  <a:schemeClr val="tx1"/>
                </a:solidFill>
              </a:rPr>
            </a:br>
            <a:endParaRPr lang="nl-NL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</a:rPr>
              <a:t>Zijn er minimaal 5 PCI instellingen met belangstelling?</a:t>
            </a:r>
            <a:br>
              <a:rPr lang="nl-NL" sz="2400" dirty="0">
                <a:solidFill>
                  <a:schemeClr val="tx1"/>
                </a:solidFill>
              </a:rPr>
            </a:br>
            <a:endParaRPr lang="nl-NL" sz="24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  <a:hlinkClick r:id="rId2"/>
              </a:rPr>
              <a:t>http://caritas-demo.eefgoes.nl/</a:t>
            </a:r>
            <a:r>
              <a:rPr lang="nl-NL" sz="24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nl-NL" sz="3600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nl-NL" sz="3600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dirty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C9D642-933D-401A-8B28-DB80A655C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96"/>
            <a:ext cx="1613216" cy="65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5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7744" y="476673"/>
            <a:ext cx="6190456" cy="1008111"/>
          </a:xfrm>
        </p:spPr>
        <p:txBody>
          <a:bodyPr/>
          <a:lstStyle/>
          <a:p>
            <a:r>
              <a:rPr lang="nl-NL" dirty="0"/>
              <a:t>Meer info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07704" y="1916832"/>
            <a:ext cx="7056784" cy="37444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sz="3600" dirty="0">
                <a:solidFill>
                  <a:schemeClr val="tx1"/>
                </a:solidFill>
              </a:rPr>
              <a:t>Eef Goes</a:t>
            </a: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dirty="0">
                <a:solidFill>
                  <a:schemeClr val="tx1"/>
                </a:solidFill>
                <a:hlinkClick r:id="rId2"/>
              </a:rPr>
              <a:t>sitebeheer@pcipj23.nl</a:t>
            </a:r>
            <a:r>
              <a:rPr lang="nl-NL" sz="3600" dirty="0">
                <a:solidFill>
                  <a:schemeClr val="tx1"/>
                </a:solidFill>
              </a:rPr>
              <a:t> </a:t>
            </a:r>
            <a:br>
              <a:rPr lang="nl-NL" sz="3600" dirty="0">
                <a:solidFill>
                  <a:schemeClr val="tx1"/>
                </a:solidFill>
              </a:rPr>
            </a:br>
            <a:endParaRPr lang="nl-NL" u="sng" dirty="0"/>
          </a:p>
          <a:p>
            <a:pPr>
              <a:buFont typeface="Arial" pitchFamily="34" charset="0"/>
              <a:buChar char="•"/>
            </a:pPr>
            <a:r>
              <a:rPr lang="nl-NL" sz="3600" dirty="0">
                <a:solidFill>
                  <a:schemeClr val="tx1"/>
                </a:solidFill>
              </a:rPr>
              <a:t>Cees van Laarhoven</a:t>
            </a: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dirty="0">
                <a:solidFill>
                  <a:schemeClr val="tx1"/>
                </a:solidFill>
                <a:hlinkClick r:id="rId3"/>
              </a:rPr>
              <a:t>lid.cees@caritasbetuwewest.nl</a:t>
            </a:r>
            <a:r>
              <a:rPr lang="nl-NL" sz="3600" dirty="0">
                <a:solidFill>
                  <a:schemeClr val="tx1"/>
                </a:solidFill>
              </a:rPr>
              <a:t> </a:t>
            </a:r>
            <a:r>
              <a:rPr lang="nl-NL" u="sng" dirty="0"/>
              <a:t> </a:t>
            </a:r>
            <a:r>
              <a:rPr lang="nl-NL" dirty="0"/>
              <a:t> </a:t>
            </a:r>
          </a:p>
          <a:p>
            <a:pPr>
              <a:buFont typeface="Arial" pitchFamily="34" charset="0"/>
              <a:buChar char="•"/>
            </a:pPr>
            <a:endParaRPr lang="nl-NL" sz="3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sz="3600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nl-NL" sz="3600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dirty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C9D642-933D-401A-8B28-DB80A655C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96"/>
            <a:ext cx="1613216" cy="65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0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FC9D642-933D-401A-8B28-DB80A655C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96"/>
            <a:ext cx="1613216" cy="65181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B05EEE1-BADF-49C2-BED8-B8F7841CF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13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180</Words>
  <Application>Microsoft Office PowerPoint</Application>
  <PresentationFormat>Diavoorstelling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PR en communicatie </vt:lpstr>
      <vt:lpstr>PowerPoint-presentatie</vt:lpstr>
      <vt:lpstr>PowerPoint-presentatie</vt:lpstr>
      <vt:lpstr>PR en communicatie </vt:lpstr>
      <vt:lpstr>Inhoud </vt:lpstr>
      <vt:lpstr>Aanbod mbt website</vt:lpstr>
      <vt:lpstr>Wens/Vraag mbt website</vt:lpstr>
      <vt:lpstr>Meer info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Caritas</dc:title>
  <dc:creator>Cees van Laarhoven</dc:creator>
  <cp:lastModifiedBy>Cees van Laarhoven</cp:lastModifiedBy>
  <cp:revision>30</cp:revision>
  <dcterms:created xsi:type="dcterms:W3CDTF">2015-12-17T12:00:58Z</dcterms:created>
  <dcterms:modified xsi:type="dcterms:W3CDTF">2024-11-24T09:14:19Z</dcterms:modified>
</cp:coreProperties>
</file>